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9"/>
  </p:notesMasterIdLst>
  <p:handoutMasterIdLst>
    <p:handoutMasterId r:id="rId20"/>
  </p:handoutMasterIdLst>
  <p:sldIdLst>
    <p:sldId id="257" r:id="rId3"/>
    <p:sldId id="2801" r:id="rId4"/>
    <p:sldId id="2802" r:id="rId5"/>
    <p:sldId id="2804" r:id="rId6"/>
    <p:sldId id="2805" r:id="rId7"/>
    <p:sldId id="2806" r:id="rId8"/>
    <p:sldId id="2807" r:id="rId9"/>
    <p:sldId id="2808" r:id="rId10"/>
    <p:sldId id="2826" r:id="rId11"/>
    <p:sldId id="2810" r:id="rId12"/>
    <p:sldId id="2811" r:id="rId13"/>
    <p:sldId id="2827" r:id="rId14"/>
    <p:sldId id="2828" r:id="rId15"/>
    <p:sldId id="2829" r:id="rId16"/>
    <p:sldId id="2830" r:id="rId17"/>
    <p:sldId id="2796" r:id="rId18"/>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0B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613F0AF-F3E4-1927-CE23-574967186AF9}"/>
              </a:ext>
            </a:extLst>
          </p:cNvPr>
          <p:cNvSpPr>
            <a:spLocks noGrp="1"/>
          </p:cNvSpPr>
          <p:nvPr>
            <p:ph type="hdr" sz="quarter"/>
          </p:nvPr>
        </p:nvSpPr>
        <p:spPr>
          <a:xfrm>
            <a:off x="0" y="1"/>
            <a:ext cx="3056835" cy="466466"/>
          </a:xfrm>
          <a:prstGeom prst="rect">
            <a:avLst/>
          </a:prstGeom>
        </p:spPr>
        <p:txBody>
          <a:bodyPr vert="horz" lIns="86301" tIns="43151" rIns="86301" bIns="43151" rtlCol="0"/>
          <a:lstStyle>
            <a:lvl1pPr algn="l">
              <a:defRPr sz="11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56216AC2-A4FD-D58D-AFFF-7E7220EE99BA}"/>
              </a:ext>
            </a:extLst>
          </p:cNvPr>
          <p:cNvSpPr>
            <a:spLocks noGrp="1"/>
          </p:cNvSpPr>
          <p:nvPr>
            <p:ph type="dt" sz="quarter" idx="1"/>
          </p:nvPr>
        </p:nvSpPr>
        <p:spPr>
          <a:xfrm>
            <a:off x="3994853" y="1"/>
            <a:ext cx="3056835" cy="466466"/>
          </a:xfrm>
          <a:prstGeom prst="rect">
            <a:avLst/>
          </a:prstGeom>
        </p:spPr>
        <p:txBody>
          <a:bodyPr vert="horz" lIns="86301" tIns="43151" rIns="86301" bIns="43151" rtlCol="0"/>
          <a:lstStyle>
            <a:lvl1pPr algn="r">
              <a:defRPr sz="1100"/>
            </a:lvl1pPr>
          </a:lstStyle>
          <a:p>
            <a:r>
              <a:rPr lang="en-US" sz="1000">
                <a:latin typeface="Arial" panose="020B0604020202020204" pitchFamily="34" charset="0"/>
                <a:cs typeface="Arial" panose="020B0604020202020204" pitchFamily="34" charset="0"/>
              </a:rPr>
              <a:t>6/30/2024 pm</a:t>
            </a:r>
          </a:p>
        </p:txBody>
      </p:sp>
      <p:sp>
        <p:nvSpPr>
          <p:cNvPr id="4" name="Footer Placeholder 3">
            <a:extLst>
              <a:ext uri="{FF2B5EF4-FFF2-40B4-BE49-F238E27FC236}">
                <a16:creationId xmlns:a16="http://schemas.microsoft.com/office/drawing/2014/main" id="{52FB6458-B541-4DBD-B5A0-BEBFF1B496B6}"/>
              </a:ext>
            </a:extLst>
          </p:cNvPr>
          <p:cNvSpPr>
            <a:spLocks noGrp="1"/>
          </p:cNvSpPr>
          <p:nvPr>
            <p:ph type="ftr" sz="quarter" idx="2"/>
          </p:nvPr>
        </p:nvSpPr>
        <p:spPr>
          <a:xfrm>
            <a:off x="0" y="8842635"/>
            <a:ext cx="3056835" cy="466465"/>
          </a:xfrm>
          <a:prstGeom prst="rect">
            <a:avLst/>
          </a:prstGeom>
        </p:spPr>
        <p:txBody>
          <a:bodyPr vert="horz" lIns="86301" tIns="43151" rIns="86301" bIns="43151" rtlCol="0" anchor="b"/>
          <a:lstStyle>
            <a:lvl1pPr algn="l">
              <a:defRPr sz="11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BFC0D772-473F-7062-307D-9F3114718D76}"/>
              </a:ext>
            </a:extLst>
          </p:cNvPr>
          <p:cNvSpPr>
            <a:spLocks noGrp="1"/>
          </p:cNvSpPr>
          <p:nvPr>
            <p:ph type="sldNum" sz="quarter" idx="3"/>
          </p:nvPr>
        </p:nvSpPr>
        <p:spPr>
          <a:xfrm>
            <a:off x="3994853" y="8842635"/>
            <a:ext cx="3056835" cy="466465"/>
          </a:xfrm>
          <a:prstGeom prst="rect">
            <a:avLst/>
          </a:prstGeom>
        </p:spPr>
        <p:txBody>
          <a:bodyPr vert="horz" lIns="86301" tIns="43151" rIns="86301" bIns="43151" rtlCol="0" anchor="b"/>
          <a:lstStyle>
            <a:lvl1pPr algn="r">
              <a:defRPr sz="1100"/>
            </a:lvl1pPr>
          </a:lstStyle>
          <a:p>
            <a:fld id="{5DA3F4BC-3F8A-47DB-BB23-BFBE9866C355}"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449542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1"/>
          </a:xfrm>
          <a:prstGeom prst="rect">
            <a:avLst/>
          </a:prstGeom>
        </p:spPr>
        <p:txBody>
          <a:bodyPr vert="horz" lIns="93490" tIns="46745" rIns="93490" bIns="46745" rtlCol="0"/>
          <a:lstStyle>
            <a:lvl1pPr algn="l">
              <a:defRPr sz="1200"/>
            </a:lvl1pPr>
          </a:lstStyle>
          <a:p>
            <a:endParaRPr lang="en-US"/>
          </a:p>
        </p:txBody>
      </p:sp>
      <p:sp>
        <p:nvSpPr>
          <p:cNvPr id="3" name="Date Placeholder 2"/>
          <p:cNvSpPr>
            <a:spLocks noGrp="1"/>
          </p:cNvSpPr>
          <p:nvPr>
            <p:ph type="dt" idx="1"/>
          </p:nvPr>
        </p:nvSpPr>
        <p:spPr>
          <a:xfrm>
            <a:off x="3995217" y="0"/>
            <a:ext cx="3056414" cy="467071"/>
          </a:xfrm>
          <a:prstGeom prst="rect">
            <a:avLst/>
          </a:prstGeom>
        </p:spPr>
        <p:txBody>
          <a:bodyPr vert="horz" lIns="93490" tIns="46745" rIns="93490" bIns="46745" rtlCol="0"/>
          <a:lstStyle>
            <a:lvl1pPr algn="r">
              <a:defRPr sz="1200"/>
            </a:lvl1pPr>
          </a:lstStyle>
          <a:p>
            <a:r>
              <a:rPr lang="en-US"/>
              <a:t>6/30/2024 pm</a:t>
            </a:r>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90" tIns="46745" rIns="93490" bIns="46745"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0" tIns="46745" rIns="93490" bIns="4674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0"/>
          </a:xfrm>
          <a:prstGeom prst="rect">
            <a:avLst/>
          </a:prstGeom>
        </p:spPr>
        <p:txBody>
          <a:bodyPr vert="horz" lIns="93490" tIns="46745" rIns="93490" bIns="46745" rtlCol="0" anchor="b"/>
          <a:lstStyle>
            <a:lvl1pPr algn="l">
              <a:defRPr sz="1200"/>
            </a:lvl1pPr>
          </a:lstStyle>
          <a:p>
            <a:r>
              <a:rPr lang="en-US"/>
              <a:t>Bruce Molock</a:t>
            </a:r>
          </a:p>
        </p:txBody>
      </p:sp>
      <p:sp>
        <p:nvSpPr>
          <p:cNvPr id="7" name="Slide Number Placeholder 6"/>
          <p:cNvSpPr>
            <a:spLocks noGrp="1"/>
          </p:cNvSpPr>
          <p:nvPr>
            <p:ph type="sldNum" sz="quarter" idx="5"/>
          </p:nvPr>
        </p:nvSpPr>
        <p:spPr>
          <a:xfrm>
            <a:off x="3995217" y="8842030"/>
            <a:ext cx="3056414" cy="467070"/>
          </a:xfrm>
          <a:prstGeom prst="rect">
            <a:avLst/>
          </a:prstGeom>
        </p:spPr>
        <p:txBody>
          <a:bodyPr vert="horz" lIns="93490" tIns="46745" rIns="93490" bIns="46745" rtlCol="0" anchor="b"/>
          <a:lstStyle>
            <a:lvl1pPr algn="r">
              <a:defRPr sz="1200"/>
            </a:lvl1pPr>
          </a:lstStyle>
          <a:p>
            <a:fld id="{9994194A-30D8-4B5F-B15B-34B156B97933}" type="slidenum">
              <a:rPr lang="en-US" smtClean="0"/>
              <a:t>‹#›</a:t>
            </a:fld>
            <a:endParaRPr lang="en-US"/>
          </a:p>
        </p:txBody>
      </p:sp>
    </p:spTree>
    <p:extLst>
      <p:ext uri="{BB962C8B-B14F-4D97-AF65-F5344CB8AC3E}">
        <p14:creationId xmlns:p14="http://schemas.microsoft.com/office/powerpoint/2010/main" val="1711558356"/>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18BED8-1693-4131-9D1E-BF37F671BDE6}" type="slidenum">
              <a:rPr lang="en-US" smtClean="0"/>
              <a:t>9</a:t>
            </a:fld>
            <a:endParaRPr lang="en-US"/>
          </a:p>
        </p:txBody>
      </p:sp>
      <p:sp>
        <p:nvSpPr>
          <p:cNvPr id="5" name="Date Placeholder 4">
            <a:extLst>
              <a:ext uri="{FF2B5EF4-FFF2-40B4-BE49-F238E27FC236}">
                <a16:creationId xmlns:a16="http://schemas.microsoft.com/office/drawing/2014/main" id="{45FA93E1-53AB-7788-4BE7-3EF86E6B3305}"/>
              </a:ext>
            </a:extLst>
          </p:cNvPr>
          <p:cNvSpPr>
            <a:spLocks noGrp="1"/>
          </p:cNvSpPr>
          <p:nvPr>
            <p:ph type="dt" idx="1"/>
          </p:nvPr>
        </p:nvSpPr>
        <p:spPr/>
        <p:txBody>
          <a:bodyPr/>
          <a:lstStyle/>
          <a:p>
            <a:r>
              <a:rPr lang="en-US"/>
              <a:t>6/30/2024 pm</a:t>
            </a:r>
          </a:p>
        </p:txBody>
      </p:sp>
      <p:sp>
        <p:nvSpPr>
          <p:cNvPr id="6" name="Footer Placeholder 5">
            <a:extLst>
              <a:ext uri="{FF2B5EF4-FFF2-40B4-BE49-F238E27FC236}">
                <a16:creationId xmlns:a16="http://schemas.microsoft.com/office/drawing/2014/main" id="{248B51A2-78D3-1200-7536-143AFBB5E7CF}"/>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EDC7E28A-952C-F24A-12BC-5D54EEA98DC8}"/>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2708336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828B82-F4F9-4B7D-80D5-15507813040A}" type="datetimeFigureOut">
              <a:rPr lang="en-US" smtClean="0"/>
              <a:t>6/29/2024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487A8C-AA2D-4849-960C-9A7197EBA0C9}" type="slidenum">
              <a:rPr lang="en-US" smtClean="0"/>
              <a:t>‹#›</a:t>
            </a:fld>
            <a:endParaRPr lang="en-US"/>
          </a:p>
        </p:txBody>
      </p:sp>
    </p:spTree>
    <p:extLst>
      <p:ext uri="{BB962C8B-B14F-4D97-AF65-F5344CB8AC3E}">
        <p14:creationId xmlns:p14="http://schemas.microsoft.com/office/powerpoint/2010/main" val="362786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828B82-F4F9-4B7D-80D5-15507813040A}" type="datetimeFigureOut">
              <a:rPr lang="en-US" smtClean="0"/>
              <a:t>6/29/2024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487A8C-AA2D-4849-960C-9A7197EBA0C9}" type="slidenum">
              <a:rPr lang="en-US" smtClean="0"/>
              <a:t>‹#›</a:t>
            </a:fld>
            <a:endParaRPr lang="en-US"/>
          </a:p>
        </p:txBody>
      </p:sp>
    </p:spTree>
    <p:extLst>
      <p:ext uri="{BB962C8B-B14F-4D97-AF65-F5344CB8AC3E}">
        <p14:creationId xmlns:p14="http://schemas.microsoft.com/office/powerpoint/2010/main" val="726695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828B82-F4F9-4B7D-80D5-15507813040A}" type="datetimeFigureOut">
              <a:rPr lang="en-US" smtClean="0"/>
              <a:t>6/29/2024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487A8C-AA2D-4849-960C-9A7197EBA0C9}" type="slidenum">
              <a:rPr lang="en-US" smtClean="0"/>
              <a:t>‹#›</a:t>
            </a:fld>
            <a:endParaRPr lang="en-US"/>
          </a:p>
        </p:txBody>
      </p:sp>
    </p:spTree>
    <p:extLst>
      <p:ext uri="{BB962C8B-B14F-4D97-AF65-F5344CB8AC3E}">
        <p14:creationId xmlns:p14="http://schemas.microsoft.com/office/powerpoint/2010/main" val="4160336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F1C56-8A72-4858-851C-F15B634C74F2}"/>
              </a:ext>
            </a:extLst>
          </p:cNvPr>
          <p:cNvSpPr>
            <a:spLocks noGrp="1"/>
          </p:cNvSpPr>
          <p:nvPr>
            <p:ph type="ctrTitle"/>
          </p:nvPr>
        </p:nvSpPr>
        <p:spPr>
          <a:xfrm>
            <a:off x="1485900" y="1122362"/>
            <a:ext cx="8609322" cy="3744209"/>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1834EB-45A5-426C-824A-8F07CA8F6DBE}"/>
              </a:ext>
            </a:extLst>
          </p:cNvPr>
          <p:cNvSpPr>
            <a:spLocks noGrp="1"/>
          </p:cNvSpPr>
          <p:nvPr>
            <p:ph type="subTitle" idx="1"/>
          </p:nvPr>
        </p:nvSpPr>
        <p:spPr>
          <a:xfrm>
            <a:off x="1485900" y="5230134"/>
            <a:ext cx="4610100" cy="942065"/>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93D55F2-5374-4778-B1EE-98996792D07B}"/>
              </a:ext>
            </a:extLst>
          </p:cNvPr>
          <p:cNvSpPr>
            <a:spLocks noGrp="1"/>
          </p:cNvSpPr>
          <p:nvPr>
            <p:ph type="dt" sz="half" idx="10"/>
          </p:nvPr>
        </p:nvSpPr>
        <p:spPr/>
        <p:txBody>
          <a:bodyPr/>
          <a:lstStyle/>
          <a:p>
            <a:fld id="{8C1E1FAD-7351-4908-963A-08EA8E4AB7A0}" type="datetimeFigureOut">
              <a:rPr lang="en-US" smtClean="0"/>
              <a:t>6/29/2024</a:t>
            </a:fld>
            <a:endParaRPr lang="en-US"/>
          </a:p>
        </p:txBody>
      </p:sp>
      <p:sp>
        <p:nvSpPr>
          <p:cNvPr id="5" name="Footer Placeholder 4">
            <a:extLst>
              <a:ext uri="{FF2B5EF4-FFF2-40B4-BE49-F238E27FC236}">
                <a16:creationId xmlns:a16="http://schemas.microsoft.com/office/drawing/2014/main" id="{944044F8-E727-4D63-B6D6-26482F83D3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141F76-D956-4205-AD99-E91FD5FCC027}"/>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864937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11A1B-E09A-4F93-BC68-B160114AFCEA}"/>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CC8C4A9-27ED-4E86-A256-5009E31342B6}"/>
              </a:ext>
            </a:extLst>
          </p:cNvPr>
          <p:cNvSpPr>
            <a:spLocks noGrp="1"/>
          </p:cNvSpPr>
          <p:nvPr>
            <p:ph idx="1"/>
          </p:nvPr>
        </p:nvSpPr>
        <p:spPr/>
        <p:txBody>
          <a:bodyPr/>
          <a:lstStyle>
            <a:lvl1pPr>
              <a:lnSpc>
                <a:spcPct val="120000"/>
              </a:lnSpc>
              <a:defRPr/>
            </a:lvl1pPr>
            <a:lvl2pPr>
              <a:lnSpc>
                <a:spcPct val="120000"/>
              </a:lnSpc>
              <a:defRPr/>
            </a:lvl2pPr>
            <a:lvl3pPr>
              <a:lnSpc>
                <a:spcPct val="120000"/>
              </a:lnSpc>
              <a:defRPr sz="1400"/>
            </a:lvl3pPr>
            <a:lvl4pPr>
              <a:lnSpc>
                <a:spcPct val="120000"/>
              </a:lnSpc>
              <a:defRPr sz="1200"/>
            </a:lvl4pPr>
            <a:lvl5pPr>
              <a:lnSpc>
                <a:spcPct val="12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5CF91C-8771-4949-A397-928A5743EBC7}"/>
              </a:ext>
            </a:extLst>
          </p:cNvPr>
          <p:cNvSpPr>
            <a:spLocks noGrp="1"/>
          </p:cNvSpPr>
          <p:nvPr>
            <p:ph type="dt" sz="half" idx="10"/>
          </p:nvPr>
        </p:nvSpPr>
        <p:spPr/>
        <p:txBody>
          <a:bodyPr/>
          <a:lstStyle/>
          <a:p>
            <a:fld id="{8C1E1FAD-7351-4908-963A-08EA8E4AB7A0}" type="datetimeFigureOut">
              <a:rPr lang="en-US" smtClean="0"/>
              <a:t>6/29/2024</a:t>
            </a:fld>
            <a:endParaRPr lang="en-US"/>
          </a:p>
        </p:txBody>
      </p:sp>
      <p:sp>
        <p:nvSpPr>
          <p:cNvPr id="5" name="Footer Placeholder 4">
            <a:extLst>
              <a:ext uri="{FF2B5EF4-FFF2-40B4-BE49-F238E27FC236}">
                <a16:creationId xmlns:a16="http://schemas.microsoft.com/office/drawing/2014/main" id="{013EA0ED-4961-4254-B34E-71D14C4E05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497152-BD97-4A72-8B07-CD2BC57B84F6}"/>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999663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4EAF4-C10D-4650-9587-15DA8E9F9C08}"/>
              </a:ext>
            </a:extLst>
          </p:cNvPr>
          <p:cNvSpPr>
            <a:spLocks noGrp="1"/>
          </p:cNvSpPr>
          <p:nvPr>
            <p:ph type="title"/>
          </p:nvPr>
        </p:nvSpPr>
        <p:spPr>
          <a:xfrm>
            <a:off x="1219200" y="1368862"/>
            <a:ext cx="9486900" cy="3679656"/>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BBA1D5C2-6E93-4B23-A0CA-D5D7E735C718}"/>
              </a:ext>
            </a:extLst>
          </p:cNvPr>
          <p:cNvSpPr>
            <a:spLocks noGrp="1"/>
          </p:cNvSpPr>
          <p:nvPr>
            <p:ph type="body" idx="1"/>
          </p:nvPr>
        </p:nvSpPr>
        <p:spPr>
          <a:xfrm>
            <a:off x="1219200" y="5318974"/>
            <a:ext cx="9486900" cy="853225"/>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E815BFB-5D28-4ABE-AD37-0C6C3FD949FE}"/>
              </a:ext>
            </a:extLst>
          </p:cNvPr>
          <p:cNvSpPr>
            <a:spLocks noGrp="1"/>
          </p:cNvSpPr>
          <p:nvPr>
            <p:ph type="dt" sz="half" idx="10"/>
          </p:nvPr>
        </p:nvSpPr>
        <p:spPr/>
        <p:txBody>
          <a:bodyPr/>
          <a:lstStyle/>
          <a:p>
            <a:fld id="{8C1E1FAD-7351-4908-963A-08EA8E4AB7A0}" type="datetimeFigureOut">
              <a:rPr lang="en-US" smtClean="0"/>
              <a:t>6/29/2024</a:t>
            </a:fld>
            <a:endParaRPr lang="en-US"/>
          </a:p>
        </p:txBody>
      </p:sp>
      <p:sp>
        <p:nvSpPr>
          <p:cNvPr id="5" name="Footer Placeholder 4">
            <a:extLst>
              <a:ext uri="{FF2B5EF4-FFF2-40B4-BE49-F238E27FC236}">
                <a16:creationId xmlns:a16="http://schemas.microsoft.com/office/drawing/2014/main" id="{65A4035B-0539-4A03-87C0-22E52C98B2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327ADF-48C9-49CF-BD4D-82399BF64AD3}"/>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008155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A2FB-0310-4935-B7F7-E47876CD4E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987C14-52AB-4AAC-9038-29CF58EA6EA8}"/>
              </a:ext>
            </a:extLst>
          </p:cNvPr>
          <p:cNvSpPr>
            <a:spLocks noGrp="1"/>
          </p:cNvSpPr>
          <p:nvPr>
            <p:ph sz="half" idx="1"/>
          </p:nvPr>
        </p:nvSpPr>
        <p:spPr>
          <a:xfrm>
            <a:off x="1219200" y="2168278"/>
            <a:ext cx="4702921" cy="40086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CB2E45A-DCC0-4701-9D67-EF56AECE3432}"/>
              </a:ext>
            </a:extLst>
          </p:cNvPr>
          <p:cNvSpPr>
            <a:spLocks noGrp="1"/>
          </p:cNvSpPr>
          <p:nvPr>
            <p:ph sz="half" idx="2"/>
          </p:nvPr>
        </p:nvSpPr>
        <p:spPr>
          <a:xfrm>
            <a:off x="6269880" y="2168278"/>
            <a:ext cx="4782699" cy="40086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11AF0813-A167-4D17-AA79-07BD9765FE0D}"/>
              </a:ext>
            </a:extLst>
          </p:cNvPr>
          <p:cNvSpPr>
            <a:spLocks noGrp="1"/>
          </p:cNvSpPr>
          <p:nvPr>
            <p:ph type="dt" sz="half" idx="10"/>
          </p:nvPr>
        </p:nvSpPr>
        <p:spPr/>
        <p:txBody>
          <a:bodyPr/>
          <a:lstStyle/>
          <a:p>
            <a:fld id="{8C1E1FAD-7351-4908-963A-08EA8E4AB7A0}" type="datetimeFigureOut">
              <a:rPr lang="en-US" smtClean="0"/>
              <a:t>6/29/2024</a:t>
            </a:fld>
            <a:endParaRPr lang="en-US"/>
          </a:p>
        </p:txBody>
      </p:sp>
      <p:sp>
        <p:nvSpPr>
          <p:cNvPr id="6" name="Footer Placeholder 5">
            <a:extLst>
              <a:ext uri="{FF2B5EF4-FFF2-40B4-BE49-F238E27FC236}">
                <a16:creationId xmlns:a16="http://schemas.microsoft.com/office/drawing/2014/main" id="{40A940D7-D4C1-4C24-95F3-29A849CEEE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949AB7-007E-4D4D-A2C1-2C5C3310C0B6}"/>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115461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0184-BDFD-48DE-B858-B81887BFD302}"/>
              </a:ext>
            </a:extLst>
          </p:cNvPr>
          <p:cNvSpPr>
            <a:spLocks noGrp="1"/>
          </p:cNvSpPr>
          <p:nvPr>
            <p:ph type="title"/>
          </p:nvPr>
        </p:nvSpPr>
        <p:spPr>
          <a:xfrm>
            <a:off x="1219200" y="365125"/>
            <a:ext cx="9753599" cy="1577975"/>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1724FEB2-6EEC-49D4-9466-0F7A6EDB0CB6}"/>
              </a:ext>
            </a:extLst>
          </p:cNvPr>
          <p:cNvSpPr>
            <a:spLocks noGrp="1"/>
          </p:cNvSpPr>
          <p:nvPr>
            <p:ph type="body" idx="1"/>
          </p:nvPr>
        </p:nvSpPr>
        <p:spPr>
          <a:xfrm>
            <a:off x="1219201" y="2109789"/>
            <a:ext cx="4507931" cy="837257"/>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E8CF0-BAB6-4BF2-836F-FED0AF88A8AA}"/>
              </a:ext>
            </a:extLst>
          </p:cNvPr>
          <p:cNvSpPr>
            <a:spLocks noGrp="1"/>
          </p:cNvSpPr>
          <p:nvPr>
            <p:ph sz="half" idx="2"/>
          </p:nvPr>
        </p:nvSpPr>
        <p:spPr>
          <a:xfrm>
            <a:off x="1219201" y="3063530"/>
            <a:ext cx="4507930" cy="3126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F0751AB-FCF0-450B-A6DF-9B9A2AD2C24A}"/>
              </a:ext>
            </a:extLst>
          </p:cNvPr>
          <p:cNvSpPr>
            <a:spLocks noGrp="1"/>
          </p:cNvSpPr>
          <p:nvPr>
            <p:ph type="body" sz="quarter" idx="3"/>
          </p:nvPr>
        </p:nvSpPr>
        <p:spPr>
          <a:xfrm>
            <a:off x="6464867" y="2109789"/>
            <a:ext cx="4507932" cy="837257"/>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D3898E7-3130-4CE6-AA11-C9CC8214EA1D}"/>
              </a:ext>
            </a:extLst>
          </p:cNvPr>
          <p:cNvSpPr>
            <a:spLocks noGrp="1"/>
          </p:cNvSpPr>
          <p:nvPr>
            <p:ph sz="quarter" idx="4"/>
          </p:nvPr>
        </p:nvSpPr>
        <p:spPr>
          <a:xfrm>
            <a:off x="6464867" y="3063530"/>
            <a:ext cx="4507932" cy="3126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55D85675-9678-4CB3-9AAB-D727D2B58E7A}"/>
              </a:ext>
            </a:extLst>
          </p:cNvPr>
          <p:cNvSpPr>
            <a:spLocks noGrp="1"/>
          </p:cNvSpPr>
          <p:nvPr>
            <p:ph type="dt" sz="half" idx="10"/>
          </p:nvPr>
        </p:nvSpPr>
        <p:spPr/>
        <p:txBody>
          <a:bodyPr/>
          <a:lstStyle/>
          <a:p>
            <a:fld id="{8C1E1FAD-7351-4908-963A-08EA8E4AB7A0}" type="datetimeFigureOut">
              <a:rPr lang="en-US" smtClean="0"/>
              <a:t>6/29/2024</a:t>
            </a:fld>
            <a:endParaRPr lang="en-US"/>
          </a:p>
        </p:txBody>
      </p:sp>
      <p:sp>
        <p:nvSpPr>
          <p:cNvPr id="8" name="Footer Placeholder 7">
            <a:extLst>
              <a:ext uri="{FF2B5EF4-FFF2-40B4-BE49-F238E27FC236}">
                <a16:creationId xmlns:a16="http://schemas.microsoft.com/office/drawing/2014/main" id="{445F8314-1849-461A-AAF2-BF149646D5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69738E-5865-473C-BAFB-BDB385C06931}"/>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043023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7AC40-59FF-4CE3-B49C-C824A784C5F7}"/>
              </a:ext>
            </a:extLst>
          </p:cNvPr>
          <p:cNvSpPr>
            <a:spLocks noGrp="1"/>
          </p:cNvSpPr>
          <p:nvPr>
            <p:ph type="title"/>
          </p:nvPr>
        </p:nvSpPr>
        <p:spPr>
          <a:xfrm>
            <a:off x="1219200" y="365125"/>
            <a:ext cx="9493249" cy="15779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F92FAB63-E9CE-4359-A54B-07AC7E9BBAE3}"/>
              </a:ext>
            </a:extLst>
          </p:cNvPr>
          <p:cNvSpPr>
            <a:spLocks noGrp="1"/>
          </p:cNvSpPr>
          <p:nvPr>
            <p:ph type="dt" sz="half" idx="10"/>
          </p:nvPr>
        </p:nvSpPr>
        <p:spPr/>
        <p:txBody>
          <a:bodyPr/>
          <a:lstStyle/>
          <a:p>
            <a:fld id="{8C1E1FAD-7351-4908-963A-08EA8E4AB7A0}" type="datetimeFigureOut">
              <a:rPr lang="en-US" smtClean="0"/>
              <a:t>6/29/2024</a:t>
            </a:fld>
            <a:endParaRPr lang="en-US"/>
          </a:p>
        </p:txBody>
      </p:sp>
      <p:sp>
        <p:nvSpPr>
          <p:cNvPr id="4" name="Footer Placeholder 3">
            <a:extLst>
              <a:ext uri="{FF2B5EF4-FFF2-40B4-BE49-F238E27FC236}">
                <a16:creationId xmlns:a16="http://schemas.microsoft.com/office/drawing/2014/main" id="{C7939854-5165-4C41-8DCA-D42DFD7D90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1768E0-4535-4B0D-8B94-4C10740B0A6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1645091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4678E3-D115-4E49-9ECB-656CF2319E94}"/>
              </a:ext>
            </a:extLst>
          </p:cNvPr>
          <p:cNvSpPr>
            <a:spLocks noGrp="1"/>
          </p:cNvSpPr>
          <p:nvPr>
            <p:ph type="dt" sz="half" idx="10"/>
          </p:nvPr>
        </p:nvSpPr>
        <p:spPr/>
        <p:txBody>
          <a:bodyPr/>
          <a:lstStyle/>
          <a:p>
            <a:fld id="{8C1E1FAD-7351-4908-963A-08EA8E4AB7A0}" type="datetimeFigureOut">
              <a:rPr lang="en-US" smtClean="0"/>
              <a:t>6/29/2024</a:t>
            </a:fld>
            <a:endParaRPr lang="en-US"/>
          </a:p>
        </p:txBody>
      </p:sp>
      <p:sp>
        <p:nvSpPr>
          <p:cNvPr id="3" name="Footer Placeholder 2">
            <a:extLst>
              <a:ext uri="{FF2B5EF4-FFF2-40B4-BE49-F238E27FC236}">
                <a16:creationId xmlns:a16="http://schemas.microsoft.com/office/drawing/2014/main" id="{E521E6FC-7F84-4673-81D6-B85FE26DA0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80318A-245C-4841-AB57-CEC5CC124D02}"/>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34431147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47B-9D86-47FF-B24A-EEA5F73EA144}"/>
              </a:ext>
            </a:extLst>
          </p:cNvPr>
          <p:cNvSpPr>
            <a:spLocks noGrp="1"/>
          </p:cNvSpPr>
          <p:nvPr>
            <p:ph type="title"/>
          </p:nvPr>
        </p:nvSpPr>
        <p:spPr>
          <a:xfrm>
            <a:off x="1219200" y="457200"/>
            <a:ext cx="3776472" cy="2852928"/>
          </a:xfrm>
        </p:spPr>
        <p:txBody>
          <a:bodyPr anchor="b">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ADAC0675-AD2F-44DC-8FF3-4454258A5908}"/>
              </a:ext>
            </a:extLst>
          </p:cNvPr>
          <p:cNvSpPr>
            <a:spLocks noGrp="1"/>
          </p:cNvSpPr>
          <p:nvPr>
            <p:ph idx="1"/>
          </p:nvPr>
        </p:nvSpPr>
        <p:spPr>
          <a:xfrm>
            <a:off x="5557582" y="987425"/>
            <a:ext cx="5948618"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D96356-C0F0-4C22-B9B6-C7E0BE4F3702}"/>
              </a:ext>
            </a:extLst>
          </p:cNvPr>
          <p:cNvSpPr>
            <a:spLocks noGrp="1"/>
          </p:cNvSpPr>
          <p:nvPr>
            <p:ph type="body" sz="half" idx="2"/>
          </p:nvPr>
        </p:nvSpPr>
        <p:spPr>
          <a:xfrm>
            <a:off x="1219200" y="3484210"/>
            <a:ext cx="3768934" cy="23847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F3EFD71-2ACA-4041-9EA2-86E7B81C314D}"/>
              </a:ext>
            </a:extLst>
          </p:cNvPr>
          <p:cNvSpPr>
            <a:spLocks noGrp="1"/>
          </p:cNvSpPr>
          <p:nvPr>
            <p:ph type="dt" sz="half" idx="10"/>
          </p:nvPr>
        </p:nvSpPr>
        <p:spPr/>
        <p:txBody>
          <a:bodyPr/>
          <a:lstStyle/>
          <a:p>
            <a:fld id="{8C1E1FAD-7351-4908-963A-08EA8E4AB7A0}" type="datetimeFigureOut">
              <a:rPr lang="en-US" smtClean="0"/>
              <a:t>6/29/2024</a:t>
            </a:fld>
            <a:endParaRPr lang="en-US"/>
          </a:p>
        </p:txBody>
      </p:sp>
      <p:sp>
        <p:nvSpPr>
          <p:cNvPr id="6" name="Footer Placeholder 5">
            <a:extLst>
              <a:ext uri="{FF2B5EF4-FFF2-40B4-BE49-F238E27FC236}">
                <a16:creationId xmlns:a16="http://schemas.microsoft.com/office/drawing/2014/main" id="{14ECACE3-32A8-4245-97AC-5797C147E7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D63845-314D-499C-BB75-CE9162BE6EE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772814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828B82-F4F9-4B7D-80D5-15507813040A}" type="datetimeFigureOut">
              <a:rPr lang="en-US" smtClean="0"/>
              <a:t>6/29/2024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487A8C-AA2D-4849-960C-9A7197EBA0C9}" type="slidenum">
              <a:rPr lang="en-US" smtClean="0"/>
              <a:t>‹#›</a:t>
            </a:fld>
            <a:endParaRPr lang="en-US"/>
          </a:p>
        </p:txBody>
      </p:sp>
    </p:spTree>
    <p:extLst>
      <p:ext uri="{BB962C8B-B14F-4D97-AF65-F5344CB8AC3E}">
        <p14:creationId xmlns:p14="http://schemas.microsoft.com/office/powerpoint/2010/main" val="5528871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6D3DB-B1F8-4892-96F7-0BE21DE637CD}"/>
              </a:ext>
            </a:extLst>
          </p:cNvPr>
          <p:cNvSpPr>
            <a:spLocks noGrp="1"/>
          </p:cNvSpPr>
          <p:nvPr>
            <p:ph type="title"/>
          </p:nvPr>
        </p:nvSpPr>
        <p:spPr>
          <a:xfrm>
            <a:off x="1219200" y="457200"/>
            <a:ext cx="3932349" cy="2852670"/>
          </a:xfrm>
        </p:spPr>
        <p:txBody>
          <a:bodyPr anchor="b">
            <a:noAutofit/>
          </a:bodyPr>
          <a:lstStyle>
            <a:lvl1pPr>
              <a:defRPr sz="4000"/>
            </a:lvl1pPr>
          </a:lstStyle>
          <a:p>
            <a:r>
              <a:rPr lang="en-US" dirty="0"/>
              <a:t>Click to edit Master title style</a:t>
            </a:r>
          </a:p>
        </p:txBody>
      </p:sp>
      <p:sp>
        <p:nvSpPr>
          <p:cNvPr id="3" name="Picture Placeholder 2">
            <a:extLst>
              <a:ext uri="{FF2B5EF4-FFF2-40B4-BE49-F238E27FC236}">
                <a16:creationId xmlns:a16="http://schemas.microsoft.com/office/drawing/2014/main" id="{A40AB405-B2E9-4C4B-930C-CF1B63342F1D}"/>
              </a:ext>
            </a:extLst>
          </p:cNvPr>
          <p:cNvSpPr>
            <a:spLocks noGrp="1"/>
          </p:cNvSpPr>
          <p:nvPr>
            <p:ph type="pic" idx="1"/>
          </p:nvPr>
        </p:nvSpPr>
        <p:spPr>
          <a:xfrm>
            <a:off x="5674810" y="657055"/>
            <a:ext cx="5831389" cy="55151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8AF82ED-5295-4670-A3A8-B7813FF4713F}"/>
              </a:ext>
            </a:extLst>
          </p:cNvPr>
          <p:cNvSpPr>
            <a:spLocks noGrp="1"/>
          </p:cNvSpPr>
          <p:nvPr>
            <p:ph type="body" sz="half" idx="2"/>
          </p:nvPr>
        </p:nvSpPr>
        <p:spPr>
          <a:xfrm>
            <a:off x="1219199" y="3484210"/>
            <a:ext cx="3768934" cy="23768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F8BCDD2-4389-41FA-BE68-6805E3290FCE}"/>
              </a:ext>
            </a:extLst>
          </p:cNvPr>
          <p:cNvSpPr>
            <a:spLocks noGrp="1"/>
          </p:cNvSpPr>
          <p:nvPr>
            <p:ph type="dt" sz="half" idx="10"/>
          </p:nvPr>
        </p:nvSpPr>
        <p:spPr/>
        <p:txBody>
          <a:bodyPr/>
          <a:lstStyle/>
          <a:p>
            <a:fld id="{8C1E1FAD-7351-4908-963A-08EA8E4AB7A0}" type="datetimeFigureOut">
              <a:rPr lang="en-US" smtClean="0"/>
              <a:t>6/29/2024</a:t>
            </a:fld>
            <a:endParaRPr lang="en-US"/>
          </a:p>
        </p:txBody>
      </p:sp>
      <p:sp>
        <p:nvSpPr>
          <p:cNvPr id="6" name="Footer Placeholder 5">
            <a:extLst>
              <a:ext uri="{FF2B5EF4-FFF2-40B4-BE49-F238E27FC236}">
                <a16:creationId xmlns:a16="http://schemas.microsoft.com/office/drawing/2014/main" id="{33C1D4C8-D966-41BE-B38F-54B9134FF7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A7339F-1169-4FB1-8FAA-781335ECB2A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30128192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A6D4F-1C6D-40FB-9A92-C86C4E15C0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67BDDB-F95B-4041-AA53-71BBCB26D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977052-C8EA-459E-9E10-8EE28C50E166}"/>
              </a:ext>
            </a:extLst>
          </p:cNvPr>
          <p:cNvSpPr>
            <a:spLocks noGrp="1"/>
          </p:cNvSpPr>
          <p:nvPr>
            <p:ph type="dt" sz="half" idx="10"/>
          </p:nvPr>
        </p:nvSpPr>
        <p:spPr/>
        <p:txBody>
          <a:bodyPr/>
          <a:lstStyle/>
          <a:p>
            <a:fld id="{8C1E1FAD-7351-4908-963A-08EA8E4AB7A0}" type="datetimeFigureOut">
              <a:rPr lang="en-US" smtClean="0"/>
              <a:t>6/29/2024</a:t>
            </a:fld>
            <a:endParaRPr lang="en-US"/>
          </a:p>
        </p:txBody>
      </p:sp>
      <p:sp>
        <p:nvSpPr>
          <p:cNvPr id="5" name="Footer Placeholder 4">
            <a:extLst>
              <a:ext uri="{FF2B5EF4-FFF2-40B4-BE49-F238E27FC236}">
                <a16:creationId xmlns:a16="http://schemas.microsoft.com/office/drawing/2014/main" id="{1F3E6650-E3AD-4C98-88FE-F5152966F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54FED5-B228-4E3C-BFEE-0BC47D950694}"/>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9061072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0A243A-5463-4C65-85DA-03BECDAE63E2}"/>
              </a:ext>
            </a:extLst>
          </p:cNvPr>
          <p:cNvSpPr>
            <a:spLocks noGrp="1"/>
          </p:cNvSpPr>
          <p:nvPr>
            <p:ph type="title" orient="vert"/>
          </p:nvPr>
        </p:nvSpPr>
        <p:spPr>
          <a:xfrm>
            <a:off x="8831898" y="897973"/>
            <a:ext cx="2674301" cy="5278989"/>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E10153C-6948-4108-8FF1-033F66D4CABA}"/>
              </a:ext>
            </a:extLst>
          </p:cNvPr>
          <p:cNvSpPr>
            <a:spLocks noGrp="1"/>
          </p:cNvSpPr>
          <p:nvPr>
            <p:ph type="body" orient="vert" idx="1"/>
          </p:nvPr>
        </p:nvSpPr>
        <p:spPr>
          <a:xfrm>
            <a:off x="838200" y="854169"/>
            <a:ext cx="7734300" cy="532279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9345988-B24C-46FE-87B0-55D4FB7CBC42}"/>
              </a:ext>
            </a:extLst>
          </p:cNvPr>
          <p:cNvSpPr>
            <a:spLocks noGrp="1"/>
          </p:cNvSpPr>
          <p:nvPr>
            <p:ph type="dt" sz="half" idx="10"/>
          </p:nvPr>
        </p:nvSpPr>
        <p:spPr/>
        <p:txBody>
          <a:bodyPr/>
          <a:lstStyle/>
          <a:p>
            <a:fld id="{8C1E1FAD-7351-4908-963A-08EA8E4AB7A0}" type="datetimeFigureOut">
              <a:rPr lang="en-US" smtClean="0"/>
              <a:t>6/29/2024</a:t>
            </a:fld>
            <a:endParaRPr lang="en-US"/>
          </a:p>
        </p:txBody>
      </p:sp>
      <p:sp>
        <p:nvSpPr>
          <p:cNvPr id="5" name="Footer Placeholder 4">
            <a:extLst>
              <a:ext uri="{FF2B5EF4-FFF2-40B4-BE49-F238E27FC236}">
                <a16:creationId xmlns:a16="http://schemas.microsoft.com/office/drawing/2014/main" id="{493AB2DB-BD1F-41F7-AC5E-57249C270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81E3DB-BDAB-40CA-ABA3-A3662C06881F}"/>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400422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828B82-F4F9-4B7D-80D5-15507813040A}" type="datetimeFigureOut">
              <a:rPr lang="en-US" smtClean="0"/>
              <a:t>6/29/2024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487A8C-AA2D-4849-960C-9A7197EBA0C9}" type="slidenum">
              <a:rPr lang="en-US" smtClean="0"/>
              <a:t>‹#›</a:t>
            </a:fld>
            <a:endParaRPr lang="en-US"/>
          </a:p>
        </p:txBody>
      </p:sp>
    </p:spTree>
    <p:extLst>
      <p:ext uri="{BB962C8B-B14F-4D97-AF65-F5344CB8AC3E}">
        <p14:creationId xmlns:p14="http://schemas.microsoft.com/office/powerpoint/2010/main" val="2365324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828B82-F4F9-4B7D-80D5-15507813040A}" type="datetimeFigureOut">
              <a:rPr lang="en-US" smtClean="0"/>
              <a:t>6/29/2024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487A8C-AA2D-4849-960C-9A7197EBA0C9}" type="slidenum">
              <a:rPr lang="en-US" smtClean="0"/>
              <a:t>‹#›</a:t>
            </a:fld>
            <a:endParaRPr lang="en-US"/>
          </a:p>
        </p:txBody>
      </p:sp>
    </p:spTree>
    <p:extLst>
      <p:ext uri="{BB962C8B-B14F-4D97-AF65-F5344CB8AC3E}">
        <p14:creationId xmlns:p14="http://schemas.microsoft.com/office/powerpoint/2010/main" val="3129694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828B82-F4F9-4B7D-80D5-15507813040A}" type="datetimeFigureOut">
              <a:rPr lang="en-US" smtClean="0"/>
              <a:t>6/29/2024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487A8C-AA2D-4849-960C-9A7197EBA0C9}" type="slidenum">
              <a:rPr lang="en-US" smtClean="0"/>
              <a:t>‹#›</a:t>
            </a:fld>
            <a:endParaRPr lang="en-US"/>
          </a:p>
        </p:txBody>
      </p:sp>
    </p:spTree>
    <p:extLst>
      <p:ext uri="{BB962C8B-B14F-4D97-AF65-F5344CB8AC3E}">
        <p14:creationId xmlns:p14="http://schemas.microsoft.com/office/powerpoint/2010/main" val="2811091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828B82-F4F9-4B7D-80D5-15507813040A}" type="datetimeFigureOut">
              <a:rPr lang="en-US" smtClean="0"/>
              <a:t>6/29/2024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487A8C-AA2D-4849-960C-9A7197EBA0C9}" type="slidenum">
              <a:rPr lang="en-US" smtClean="0"/>
              <a:t>‹#›</a:t>
            </a:fld>
            <a:endParaRPr lang="en-US"/>
          </a:p>
        </p:txBody>
      </p:sp>
    </p:spTree>
    <p:extLst>
      <p:ext uri="{BB962C8B-B14F-4D97-AF65-F5344CB8AC3E}">
        <p14:creationId xmlns:p14="http://schemas.microsoft.com/office/powerpoint/2010/main" val="1503641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828B82-F4F9-4B7D-80D5-15507813040A}" type="datetimeFigureOut">
              <a:rPr lang="en-US" smtClean="0"/>
              <a:t>6/29/2024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487A8C-AA2D-4849-960C-9A7197EBA0C9}" type="slidenum">
              <a:rPr lang="en-US" smtClean="0"/>
              <a:t>‹#›</a:t>
            </a:fld>
            <a:endParaRPr lang="en-US"/>
          </a:p>
        </p:txBody>
      </p:sp>
    </p:spTree>
    <p:extLst>
      <p:ext uri="{BB962C8B-B14F-4D97-AF65-F5344CB8AC3E}">
        <p14:creationId xmlns:p14="http://schemas.microsoft.com/office/powerpoint/2010/main" val="2262345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828B82-F4F9-4B7D-80D5-15507813040A}" type="datetimeFigureOut">
              <a:rPr lang="en-US" smtClean="0"/>
              <a:t>6/29/2024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487A8C-AA2D-4849-960C-9A7197EBA0C9}" type="slidenum">
              <a:rPr lang="en-US" smtClean="0"/>
              <a:t>‹#›</a:t>
            </a:fld>
            <a:endParaRPr lang="en-US"/>
          </a:p>
        </p:txBody>
      </p:sp>
    </p:spTree>
    <p:extLst>
      <p:ext uri="{BB962C8B-B14F-4D97-AF65-F5344CB8AC3E}">
        <p14:creationId xmlns:p14="http://schemas.microsoft.com/office/powerpoint/2010/main" val="3673568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828B82-F4F9-4B7D-80D5-15507813040A}" type="datetimeFigureOut">
              <a:rPr lang="en-US" smtClean="0"/>
              <a:t>6/29/2024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487A8C-AA2D-4849-960C-9A7197EBA0C9}" type="slidenum">
              <a:rPr lang="en-US" smtClean="0"/>
              <a:t>‹#›</a:t>
            </a:fld>
            <a:endParaRPr lang="en-US"/>
          </a:p>
        </p:txBody>
      </p:sp>
    </p:spTree>
    <p:extLst>
      <p:ext uri="{BB962C8B-B14F-4D97-AF65-F5344CB8AC3E}">
        <p14:creationId xmlns:p14="http://schemas.microsoft.com/office/powerpoint/2010/main" val="666120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828B82-F4F9-4B7D-80D5-15507813040A}" type="datetimeFigureOut">
              <a:rPr lang="en-US" smtClean="0"/>
              <a:t>6/29/2024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3487A8C-AA2D-4849-960C-9A7197EBA0C9}" type="slidenum">
              <a:rPr lang="en-US" smtClean="0"/>
              <a:t>‹#›</a:t>
            </a:fld>
            <a:endParaRPr lang="en-US"/>
          </a:p>
        </p:txBody>
      </p:sp>
    </p:spTree>
    <p:extLst>
      <p:ext uri="{BB962C8B-B14F-4D97-AF65-F5344CB8AC3E}">
        <p14:creationId xmlns:p14="http://schemas.microsoft.com/office/powerpoint/2010/main" val="26207562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104591-A10E-46C3-952B-F25DCBDAD1BC}"/>
              </a:ext>
            </a:extLst>
          </p:cNvPr>
          <p:cNvSpPr>
            <a:spLocks noGrp="1"/>
          </p:cNvSpPr>
          <p:nvPr>
            <p:ph type="title"/>
          </p:nvPr>
        </p:nvSpPr>
        <p:spPr>
          <a:xfrm>
            <a:off x="1219200" y="365125"/>
            <a:ext cx="9493249" cy="1577975"/>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E1F77F62-7300-4B81-8F9B-D040A0EE1797}"/>
              </a:ext>
            </a:extLst>
          </p:cNvPr>
          <p:cNvSpPr>
            <a:spLocks noGrp="1"/>
          </p:cNvSpPr>
          <p:nvPr>
            <p:ph type="body" idx="1"/>
          </p:nvPr>
        </p:nvSpPr>
        <p:spPr>
          <a:xfrm>
            <a:off x="1219200" y="2318032"/>
            <a:ext cx="9493250" cy="385416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6252CF0-2C7E-4A4C-BD7E-B7CEFF0DC458}"/>
              </a:ext>
            </a:extLst>
          </p:cNvPr>
          <p:cNvSpPr>
            <a:spLocks noGrp="1"/>
          </p:cNvSpPr>
          <p:nvPr>
            <p:ph type="dt" sz="half" idx="2"/>
          </p:nvPr>
        </p:nvSpPr>
        <p:spPr>
          <a:xfrm rot="16200000">
            <a:off x="-1029207" y="4680813"/>
            <a:ext cx="2758330" cy="365125"/>
          </a:xfrm>
          <a:prstGeom prst="rect">
            <a:avLst/>
          </a:prstGeom>
        </p:spPr>
        <p:txBody>
          <a:bodyPr vert="horz" lIns="91440" tIns="45720" rIns="91440" bIns="45720" rtlCol="0" anchor="ctr"/>
          <a:lstStyle>
            <a:lvl1pPr algn="l">
              <a:defRPr sz="1100">
                <a:solidFill>
                  <a:schemeClr val="tx1"/>
                </a:solidFill>
              </a:defRPr>
            </a:lvl1pPr>
          </a:lstStyle>
          <a:p>
            <a:fld id="{8C1E1FAD-7351-4908-963A-08EA8E4AB7A0}" type="datetimeFigureOut">
              <a:rPr lang="en-US" smtClean="0"/>
              <a:t>6/29/2024</a:t>
            </a:fld>
            <a:endParaRPr lang="en-US"/>
          </a:p>
        </p:txBody>
      </p:sp>
      <p:sp>
        <p:nvSpPr>
          <p:cNvPr id="5" name="Footer Placeholder 4">
            <a:extLst>
              <a:ext uri="{FF2B5EF4-FFF2-40B4-BE49-F238E27FC236}">
                <a16:creationId xmlns:a16="http://schemas.microsoft.com/office/drawing/2014/main" id="{D2B49E98-61B4-4398-B18F-534336EA1747}"/>
              </a:ext>
            </a:extLst>
          </p:cNvPr>
          <p:cNvSpPr>
            <a:spLocks noGrp="1"/>
          </p:cNvSpPr>
          <p:nvPr>
            <p:ph type="ftr" sz="quarter" idx="3"/>
          </p:nvPr>
        </p:nvSpPr>
        <p:spPr>
          <a:xfrm>
            <a:off x="661112" y="6356350"/>
            <a:ext cx="5509684" cy="365125"/>
          </a:xfrm>
          <a:prstGeom prst="rect">
            <a:avLst/>
          </a:prstGeom>
        </p:spPr>
        <p:txBody>
          <a:bodyPr vert="horz" lIns="91440" tIns="45720" rIns="91440" bIns="45720" rtlCol="0" anchor="ctr"/>
          <a:lstStyle>
            <a:lvl1pPr algn="l">
              <a:defRPr sz="11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A676DC5D-5820-4314-ADE6-9CD1C7D4AB68}"/>
              </a:ext>
            </a:extLst>
          </p:cNvPr>
          <p:cNvSpPr>
            <a:spLocks noGrp="1"/>
          </p:cNvSpPr>
          <p:nvPr>
            <p:ph type="sldNum" sz="quarter" idx="4"/>
          </p:nvPr>
        </p:nvSpPr>
        <p:spPr>
          <a:xfrm>
            <a:off x="10905482" y="6356350"/>
            <a:ext cx="1112082" cy="365125"/>
          </a:xfrm>
          <a:prstGeom prst="rect">
            <a:avLst/>
          </a:prstGeom>
        </p:spPr>
        <p:txBody>
          <a:bodyPr vert="horz" lIns="91440" tIns="45720" rIns="91440" bIns="45720" rtlCol="0" anchor="ctr"/>
          <a:lstStyle>
            <a:lvl1pPr algn="r">
              <a:defRPr sz="1100">
                <a:solidFill>
                  <a:schemeClr val="tx1"/>
                </a:solidFill>
              </a:defRPr>
            </a:lvl1pPr>
          </a:lstStyle>
          <a:p>
            <a:fld id="{1CF2D47E-0AF1-4C27-801F-64E3E5BF7F72}" type="slidenum">
              <a:rPr lang="en-US" smtClean="0"/>
              <a:t>‹#›</a:t>
            </a:fld>
            <a:endParaRPr lang="en-US"/>
          </a:p>
        </p:txBody>
      </p:sp>
      <p:grpSp>
        <p:nvGrpSpPr>
          <p:cNvPr id="7" name="Group 6">
            <a:extLst>
              <a:ext uri="{FF2B5EF4-FFF2-40B4-BE49-F238E27FC236}">
                <a16:creationId xmlns:a16="http://schemas.microsoft.com/office/drawing/2014/main" id="{23F5135F-115E-423C-BE4A-B56C35DC9F3E}"/>
              </a:ext>
            </a:extLst>
          </p:cNvPr>
          <p:cNvGrpSpPr/>
          <p:nvPr/>
        </p:nvGrpSpPr>
        <p:grpSpPr>
          <a:xfrm>
            <a:off x="174436" y="6356005"/>
            <a:ext cx="358083" cy="358083"/>
            <a:chOff x="4135740" y="1745599"/>
            <a:chExt cx="558732" cy="558732"/>
          </a:xfrm>
        </p:grpSpPr>
        <p:grpSp>
          <p:nvGrpSpPr>
            <p:cNvPr id="8" name="Group 7">
              <a:extLst>
                <a:ext uri="{FF2B5EF4-FFF2-40B4-BE49-F238E27FC236}">
                  <a16:creationId xmlns:a16="http://schemas.microsoft.com/office/drawing/2014/main" id="{82C1E318-0F1F-4920-8C7D-FBAC66631B54}"/>
                </a:ext>
              </a:extLst>
            </p:cNvPr>
            <p:cNvGrpSpPr/>
            <p:nvPr/>
          </p:nvGrpSpPr>
          <p:grpSpPr>
            <a:xfrm>
              <a:off x="4135740" y="1745599"/>
              <a:ext cx="558732" cy="558732"/>
              <a:chOff x="1028007" y="1706560"/>
              <a:chExt cx="575710" cy="575710"/>
            </a:xfrm>
          </p:grpSpPr>
          <p:cxnSp>
            <p:nvCxnSpPr>
              <p:cNvPr id="10" name="Straight Connector 9">
                <a:extLst>
                  <a:ext uri="{FF2B5EF4-FFF2-40B4-BE49-F238E27FC236}">
                    <a16:creationId xmlns:a16="http://schemas.microsoft.com/office/drawing/2014/main" id="{DE4A7237-B6EB-4FB7-8B68-7C27438D477D}"/>
                  </a:ext>
                </a:extLst>
              </p:cNvPr>
              <p:cNvCxnSpPr>
                <a:cxnSpLocks/>
              </p:cNvCxnSpPr>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4E00FDE-0838-4B5B-A782-6B6C92DB0A89}"/>
                  </a:ext>
                </a:extLst>
              </p:cNvPr>
              <p:cNvCxnSpPr>
                <a:cxnSpLocks/>
              </p:cNvCxnSpPr>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Oval 8">
              <a:extLst>
                <a:ext uri="{FF2B5EF4-FFF2-40B4-BE49-F238E27FC236}">
                  <a16:creationId xmlns:a16="http://schemas.microsoft.com/office/drawing/2014/main" id="{2BC1B2F3-8E83-4A70-B103-979C67EECED1}"/>
                </a:ext>
              </a:extLst>
            </p:cNvPr>
            <p:cNvSpPr/>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506594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120000"/>
        </a:lnSpc>
        <a:spcBef>
          <a:spcPct val="0"/>
        </a:spcBef>
        <a:buNone/>
        <a:defRPr sz="4000" i="1" kern="1200">
          <a:solidFill>
            <a:srgbClr val="000000"/>
          </a:solidFill>
          <a:highlight>
            <a:srgbClr val="FFFF00"/>
          </a:highligh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Consolas" panose="020B0609020204030204" pitchFamily="49" charset="0"/>
        <a:buChar char="+"/>
        <a:defRPr sz="1400" kern="1200">
          <a:solidFill>
            <a:schemeClr val="tx1"/>
          </a:solidFill>
          <a:latin typeface="+mn-lt"/>
          <a:ea typeface="+mn-ea"/>
          <a:cs typeface="+mn-cs"/>
        </a:defRPr>
      </a:lvl2pPr>
      <a:lvl3pPr marL="64008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22960" indent="-228600" algn="l" defTabSz="914400" rtl="0" eaLnBrk="1" latinLnBrk="0" hangingPunct="1">
        <a:lnSpc>
          <a:spcPct val="120000"/>
        </a:lnSpc>
        <a:spcBef>
          <a:spcPts val="500"/>
        </a:spcBef>
        <a:buFont typeface="Consolas" panose="020B0609020204030204" pitchFamily="49" charset="0"/>
        <a:buChar char="+"/>
        <a:defRPr sz="1200" kern="1200">
          <a:solidFill>
            <a:schemeClr val="tx1"/>
          </a:solidFill>
          <a:latin typeface="+mn-lt"/>
          <a:ea typeface="+mn-ea"/>
          <a:cs typeface="+mn-cs"/>
        </a:defRPr>
      </a:lvl4pPr>
      <a:lvl5pPr marL="100584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1F04E-41D7-748D-3BB1-2EC6EFD1BAED}"/>
              </a:ext>
            </a:extLst>
          </p:cNvPr>
          <p:cNvSpPr>
            <a:spLocks noGrp="1"/>
          </p:cNvSpPr>
          <p:nvPr>
            <p:ph type="ctrTitle"/>
          </p:nvPr>
        </p:nvSpPr>
        <p:spPr>
          <a:xfrm>
            <a:off x="1828800" y="1903181"/>
            <a:ext cx="2558076" cy="3043232"/>
          </a:xfrm>
        </p:spPr>
        <p:txBody>
          <a:bodyPr anchor="t">
            <a:noAutofit/>
          </a:bodyPr>
          <a:lstStyle/>
          <a:p>
            <a:r>
              <a:rPr lang="en-US" sz="5400" dirty="0">
                <a:latin typeface="Algerian" panose="04020705040A02060702" pitchFamily="82" charset="0"/>
              </a:rPr>
              <a:t>THE GOOD NEWS</a:t>
            </a:r>
          </a:p>
        </p:txBody>
      </p:sp>
      <p:sp>
        <p:nvSpPr>
          <p:cNvPr id="3" name="Subtitle 2">
            <a:extLst>
              <a:ext uri="{FF2B5EF4-FFF2-40B4-BE49-F238E27FC236}">
                <a16:creationId xmlns:a16="http://schemas.microsoft.com/office/drawing/2014/main" id="{E6BA749E-30A5-2885-D103-10B66D58E402}"/>
              </a:ext>
            </a:extLst>
          </p:cNvPr>
          <p:cNvSpPr>
            <a:spLocks noGrp="1"/>
          </p:cNvSpPr>
          <p:nvPr>
            <p:ph type="subTitle" idx="1"/>
          </p:nvPr>
        </p:nvSpPr>
        <p:spPr>
          <a:xfrm>
            <a:off x="2253478" y="5030491"/>
            <a:ext cx="4680710" cy="756314"/>
          </a:xfrm>
        </p:spPr>
        <p:txBody>
          <a:bodyPr>
            <a:normAutofit/>
          </a:bodyPr>
          <a:lstStyle/>
          <a:p>
            <a:r>
              <a:rPr lang="en-US" sz="1350" dirty="0">
                <a:latin typeface="Aptos" panose="020B0004020202020204" pitchFamily="34" charset="0"/>
                <a:ea typeface="Aptos" panose="020B0004020202020204" pitchFamily="34" charset="0"/>
                <a:cs typeface="Times New Roman" panose="02020603050405020304" pitchFamily="18" charset="0"/>
              </a:rPr>
              <a:t> </a:t>
            </a:r>
            <a:r>
              <a:rPr lang="en-US" dirty="0">
                <a:latin typeface="Aharoni" panose="02010803020104030203" pitchFamily="2" charset="-79"/>
                <a:ea typeface="Aptos" panose="020B0004020202020204" pitchFamily="34" charset="0"/>
                <a:cs typeface="Aharoni" panose="02010803020104030203" pitchFamily="2" charset="-79"/>
              </a:rPr>
              <a:t>SIMILITUDE OF INSTRUCTIONS</a:t>
            </a:r>
            <a:endParaRPr lang="en-US" b="1" dirty="0">
              <a:latin typeface="Aharoni" panose="02010803020104030203" pitchFamily="2" charset="-79"/>
              <a:cs typeface="Aharoni" panose="02010803020104030203" pitchFamily="2" charset="-79"/>
            </a:endParaRPr>
          </a:p>
        </p:txBody>
      </p:sp>
      <p:pic>
        <p:nvPicPr>
          <p:cNvPr id="1026" name="Picture 2" descr="A group of scrolls with wooden handles&#10;&#10;Description automatically generated">
            <a:extLst>
              <a:ext uri="{FF2B5EF4-FFF2-40B4-BE49-F238E27FC236}">
                <a16:creationId xmlns:a16="http://schemas.microsoft.com/office/drawing/2014/main" id="{2E38BDBE-982C-1C94-23C7-3B1A43F93BD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096" r="6403" b="-1"/>
          <a:stretch/>
        </p:blipFill>
        <p:spPr bwMode="auto">
          <a:xfrm>
            <a:off x="4572000" y="1907384"/>
            <a:ext cx="3043238" cy="3043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572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4396-DF3F-0676-CD10-A80B1BEA6E41}"/>
              </a:ext>
            </a:extLst>
          </p:cNvPr>
          <p:cNvSpPr>
            <a:spLocks noGrp="1"/>
          </p:cNvSpPr>
          <p:nvPr>
            <p:ph type="title"/>
          </p:nvPr>
        </p:nvSpPr>
        <p:spPr>
          <a:xfrm>
            <a:off x="99551" y="801942"/>
            <a:ext cx="8915400" cy="549381"/>
          </a:xfrm>
        </p:spPr>
        <p:txBody>
          <a:bodyPr>
            <a:spAutoFit/>
          </a:bodyPr>
          <a:lstStyle/>
          <a:p>
            <a:pPr algn="ctr"/>
            <a:r>
              <a:rPr lang="en-US" sz="3300" b="1" kern="0" dirty="0">
                <a:latin typeface="Rockwell Extra Bold" panose="02060903040505020403" pitchFamily="18" charset="0"/>
                <a:ea typeface="Times New Roman" panose="02020603050405020304" pitchFamily="18" charset="0"/>
                <a:cs typeface="Times New Roman" panose="02020603050405020304" pitchFamily="18" charset="0"/>
              </a:rPr>
              <a:t>THAT DAY – FERVENT HEAT</a:t>
            </a:r>
            <a:endParaRPr lang="en-US" sz="3300"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A74635C5-6C82-47C3-2B33-3F3EADFB08BB}"/>
              </a:ext>
            </a:extLst>
          </p:cNvPr>
          <p:cNvSpPr>
            <a:spLocks noGrp="1"/>
          </p:cNvSpPr>
          <p:nvPr>
            <p:ph idx="1"/>
          </p:nvPr>
        </p:nvSpPr>
        <p:spPr>
          <a:xfrm>
            <a:off x="320777" y="1427336"/>
            <a:ext cx="8495072" cy="5410712"/>
          </a:xfrm>
        </p:spPr>
        <p:txBody>
          <a:bodyPr>
            <a:spAutoFit/>
          </a:bodyPr>
          <a:lstStyle/>
          <a:p>
            <a:pPr marL="0">
              <a:spcBef>
                <a:spcPts val="0"/>
              </a:spcBef>
            </a:pPr>
            <a:r>
              <a:rPr lang="en-US"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2 Peter 3:10, “But the day of the Lord will come as a thief; in the which the heavens shall pass away with a great noise, and the elements shall be dissolved with </a:t>
            </a:r>
            <a:r>
              <a:rPr lang="en-US" sz="32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fervent heat</a:t>
            </a:r>
            <a:r>
              <a:rPr lang="en-US"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and the earth and the works that are therein shall be burned up. Seeing that these things are thus all to be dissolved, what manner of persons ought ye to be in (all) holy living and godliness, looking for and earnestly desiring the coming of the day of God, by reason of which the heavens being on fire shall be dissolved, and the elements shall melt with </a:t>
            </a:r>
            <a:r>
              <a:rPr lang="en-US" sz="32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fervent heat</a:t>
            </a:r>
            <a:r>
              <a:rPr lang="en-US"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endParaRPr lang="en-US" sz="3200" b="1"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871455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4396-DF3F-0676-CD10-A80B1BEA6E41}"/>
              </a:ext>
            </a:extLst>
          </p:cNvPr>
          <p:cNvSpPr>
            <a:spLocks noGrp="1"/>
          </p:cNvSpPr>
          <p:nvPr>
            <p:ph type="title"/>
          </p:nvPr>
        </p:nvSpPr>
        <p:spPr>
          <a:xfrm>
            <a:off x="99551" y="1100674"/>
            <a:ext cx="8915400" cy="1006429"/>
          </a:xfrm>
        </p:spPr>
        <p:txBody>
          <a:bodyPr>
            <a:spAutoFit/>
          </a:bodyPr>
          <a:lstStyle/>
          <a:p>
            <a:pPr algn="ctr"/>
            <a:r>
              <a:rPr lang="en-US" sz="3300" b="1" kern="0" dirty="0">
                <a:latin typeface="Rockwell Extra Bold" panose="02060903040505020403" pitchFamily="18" charset="0"/>
                <a:ea typeface="Times New Roman" panose="02020603050405020304" pitchFamily="18" charset="0"/>
                <a:cs typeface="Times New Roman" panose="02020603050405020304" pitchFamily="18" charset="0"/>
              </a:rPr>
              <a:t>THE BEGGAR, THE RICH MAN, JUDGEMENT</a:t>
            </a:r>
            <a:endParaRPr lang="en-US" sz="3300"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A74635C5-6C82-47C3-2B33-3F3EADFB08BB}"/>
              </a:ext>
            </a:extLst>
          </p:cNvPr>
          <p:cNvSpPr>
            <a:spLocks noGrp="1"/>
          </p:cNvSpPr>
          <p:nvPr>
            <p:ph idx="1"/>
          </p:nvPr>
        </p:nvSpPr>
        <p:spPr>
          <a:xfrm>
            <a:off x="320777" y="2273095"/>
            <a:ext cx="8495072" cy="3650223"/>
          </a:xfrm>
        </p:spPr>
        <p:txBody>
          <a:bodyPr>
            <a:spAutoFit/>
          </a:bodyPr>
          <a:lstStyle/>
          <a:p>
            <a:pPr marL="0">
              <a:spcBef>
                <a:spcPts val="0"/>
              </a:spcBef>
            </a:pPr>
            <a:r>
              <a:rPr lang="en-US"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Luke 16:22-31 </a:t>
            </a:r>
            <a:r>
              <a:rPr lang="en-US" sz="3200" b="1" dirty="0">
                <a:solidFill>
                  <a:srgbClr val="01103A"/>
                </a:solidFill>
                <a:latin typeface="Calibri" panose="020F0502020204030204" pitchFamily="34" charset="0"/>
                <a:cs typeface="Calibri" panose="020F0502020204030204" pitchFamily="34" charset="0"/>
              </a:rPr>
              <a:t>And it came to pass, that </a:t>
            </a:r>
            <a:r>
              <a:rPr lang="en-US" sz="3200" b="1" dirty="0">
                <a:solidFill>
                  <a:srgbClr val="C00000"/>
                </a:solidFill>
                <a:latin typeface="Calibri" panose="020F0502020204030204" pitchFamily="34" charset="0"/>
                <a:cs typeface="Calibri" panose="020F0502020204030204" pitchFamily="34" charset="0"/>
              </a:rPr>
              <a:t>the</a:t>
            </a:r>
            <a:r>
              <a:rPr lang="en-US" sz="3200" b="1" dirty="0">
                <a:solidFill>
                  <a:srgbClr val="01103A"/>
                </a:solidFill>
                <a:latin typeface="Calibri" panose="020F0502020204030204" pitchFamily="34" charset="0"/>
                <a:cs typeface="Calibri" panose="020F0502020204030204" pitchFamily="34" charset="0"/>
              </a:rPr>
              <a:t> beggar died, and that he was carried away by </a:t>
            </a:r>
            <a:r>
              <a:rPr lang="en-US" sz="3200" b="1" dirty="0">
                <a:solidFill>
                  <a:srgbClr val="9E0B0F"/>
                </a:solidFill>
                <a:latin typeface="Calibri" panose="020F0502020204030204" pitchFamily="34" charset="0"/>
                <a:cs typeface="Calibri" panose="020F0502020204030204" pitchFamily="34" charset="0"/>
              </a:rPr>
              <a:t>the</a:t>
            </a:r>
            <a:r>
              <a:rPr lang="en-US" sz="3200" b="1" dirty="0">
                <a:solidFill>
                  <a:srgbClr val="01103A"/>
                </a:solidFill>
                <a:latin typeface="Calibri" panose="020F0502020204030204" pitchFamily="34" charset="0"/>
                <a:cs typeface="Calibri" panose="020F0502020204030204" pitchFamily="34" charset="0"/>
              </a:rPr>
              <a:t> angels into Abraham’s bosom and the rich </a:t>
            </a:r>
            <a:r>
              <a:rPr lang="en-US" sz="3200" b="1" dirty="0">
                <a:solidFill>
                  <a:srgbClr val="9E0B0F"/>
                </a:solidFill>
                <a:latin typeface="Calibri" panose="020F0502020204030204" pitchFamily="34" charset="0"/>
                <a:cs typeface="Calibri" panose="020F0502020204030204" pitchFamily="34" charset="0"/>
              </a:rPr>
              <a:t>man</a:t>
            </a:r>
            <a:r>
              <a:rPr lang="en-US" sz="3200" b="1" dirty="0">
                <a:solidFill>
                  <a:srgbClr val="01103A"/>
                </a:solidFill>
                <a:latin typeface="Calibri" panose="020F0502020204030204" pitchFamily="34" charset="0"/>
                <a:cs typeface="Calibri" panose="020F0502020204030204" pitchFamily="34" charset="0"/>
              </a:rPr>
              <a:t> also died, and was buried …” </a:t>
            </a:r>
            <a:endParaRPr lang="en-US" sz="3200" b="1" dirty="0">
              <a:solidFill>
                <a:srgbClr val="000000"/>
              </a:solidFill>
              <a:latin typeface="Calibri" panose="020F0502020204030204" pitchFamily="34" charset="0"/>
              <a:cs typeface="Calibri" panose="020F0502020204030204" pitchFamily="34" charset="0"/>
            </a:endParaRPr>
          </a:p>
          <a:p>
            <a:pPr marL="0">
              <a:spcBef>
                <a:spcPts val="0"/>
              </a:spcBef>
            </a:pPr>
            <a:r>
              <a:rPr lang="en-US" sz="3200" b="1" dirty="0">
                <a:solidFill>
                  <a:srgbClr val="000000"/>
                </a:solidFill>
                <a:latin typeface="Calibri" panose="020F0502020204030204" pitchFamily="34" charset="0"/>
                <a:cs typeface="Calibri" panose="020F0502020204030204" pitchFamily="34" charset="0"/>
              </a:rPr>
              <a:t>1 Peter 4:17, “</a:t>
            </a:r>
            <a:r>
              <a:rPr lang="en-US" sz="3200" b="1" dirty="0">
                <a:solidFill>
                  <a:srgbClr val="01103A"/>
                </a:solidFill>
                <a:latin typeface="Calibri" panose="020F0502020204030204" pitchFamily="34" charset="0"/>
                <a:cs typeface="Calibri" panose="020F0502020204030204" pitchFamily="34" charset="0"/>
              </a:rPr>
              <a:t>For the time </a:t>
            </a:r>
            <a:r>
              <a:rPr lang="en-US" sz="3200" b="1" i="1" dirty="0">
                <a:solidFill>
                  <a:srgbClr val="01103A"/>
                </a:solidFill>
                <a:latin typeface="Calibri" panose="020F0502020204030204" pitchFamily="34" charset="0"/>
                <a:cs typeface="Calibri" panose="020F0502020204030204" pitchFamily="34" charset="0"/>
              </a:rPr>
              <a:t>is come</a:t>
            </a:r>
            <a:r>
              <a:rPr lang="en-US" sz="3200" b="1" dirty="0">
                <a:solidFill>
                  <a:srgbClr val="01103A"/>
                </a:solidFill>
                <a:latin typeface="Calibri" panose="020F0502020204030204" pitchFamily="34" charset="0"/>
                <a:cs typeface="Calibri" panose="020F0502020204030204" pitchFamily="34" charset="0"/>
              </a:rPr>
              <a:t> for judgement to </a:t>
            </a:r>
            <a:r>
              <a:rPr lang="en-US" sz="3200" b="1" dirty="0">
                <a:solidFill>
                  <a:srgbClr val="C00000"/>
                </a:solidFill>
                <a:latin typeface="Calibri" panose="020F0502020204030204" pitchFamily="34" charset="0"/>
                <a:cs typeface="Calibri" panose="020F0502020204030204" pitchFamily="34" charset="0"/>
              </a:rPr>
              <a:t>begin</a:t>
            </a:r>
            <a:r>
              <a:rPr lang="en-US" sz="3200" b="1" dirty="0">
                <a:solidFill>
                  <a:srgbClr val="01103A"/>
                </a:solidFill>
                <a:latin typeface="Calibri" panose="020F0502020204030204" pitchFamily="34" charset="0"/>
                <a:cs typeface="Calibri" panose="020F0502020204030204" pitchFamily="34" charset="0"/>
              </a:rPr>
              <a:t> at the house of God: and if </a:t>
            </a:r>
            <a:r>
              <a:rPr lang="en-US" sz="3200" b="1" i="1" dirty="0">
                <a:solidFill>
                  <a:srgbClr val="01103A"/>
                </a:solidFill>
                <a:latin typeface="Calibri" panose="020F0502020204030204" pitchFamily="34" charset="0"/>
                <a:cs typeface="Calibri" panose="020F0502020204030204" pitchFamily="34" charset="0"/>
              </a:rPr>
              <a:t>it </a:t>
            </a:r>
            <a:r>
              <a:rPr lang="en-US" sz="3200" b="1" i="1" dirty="0">
                <a:solidFill>
                  <a:srgbClr val="9E0B0F"/>
                </a:solidFill>
                <a:latin typeface="Calibri" panose="020F0502020204030204" pitchFamily="34" charset="0"/>
                <a:cs typeface="Calibri" panose="020F0502020204030204" pitchFamily="34" charset="0"/>
              </a:rPr>
              <a:t>begin</a:t>
            </a:r>
            <a:r>
              <a:rPr lang="en-US" sz="3200" b="1" dirty="0">
                <a:solidFill>
                  <a:srgbClr val="01103A"/>
                </a:solidFill>
                <a:latin typeface="Calibri" panose="020F0502020204030204" pitchFamily="34" charset="0"/>
                <a:cs typeface="Calibri" panose="020F0502020204030204" pitchFamily="34" charset="0"/>
              </a:rPr>
              <a:t> first at us, what </a:t>
            </a:r>
            <a:r>
              <a:rPr lang="en-US" sz="3200" b="1" i="1" dirty="0">
                <a:solidFill>
                  <a:srgbClr val="01103A"/>
                </a:solidFill>
                <a:latin typeface="Calibri" panose="020F0502020204030204" pitchFamily="34" charset="0"/>
                <a:cs typeface="Calibri" panose="020F0502020204030204" pitchFamily="34" charset="0"/>
              </a:rPr>
              <a:t>shall be</a:t>
            </a:r>
            <a:r>
              <a:rPr lang="en-US" sz="3200" b="1" dirty="0">
                <a:solidFill>
                  <a:srgbClr val="01103A"/>
                </a:solidFill>
                <a:latin typeface="Calibri" panose="020F0502020204030204" pitchFamily="34" charset="0"/>
                <a:cs typeface="Calibri" panose="020F0502020204030204" pitchFamily="34" charset="0"/>
              </a:rPr>
              <a:t> the end of them that obey not the gospel of God?”</a:t>
            </a:r>
            <a:endParaRPr lang="en-US" sz="3200" b="1"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694324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4635C5-6C82-47C3-2B33-3F3EADFB08BB}"/>
              </a:ext>
            </a:extLst>
          </p:cNvPr>
          <p:cNvSpPr>
            <a:spLocks noGrp="1"/>
          </p:cNvSpPr>
          <p:nvPr>
            <p:ph idx="1"/>
          </p:nvPr>
        </p:nvSpPr>
        <p:spPr>
          <a:xfrm>
            <a:off x="353961" y="567736"/>
            <a:ext cx="8299151" cy="6124754"/>
          </a:xfrm>
        </p:spPr>
        <p:txBody>
          <a:bodyPr wrap="square">
            <a:spAutoFit/>
          </a:bodyPr>
          <a:lstStyle/>
          <a:p>
            <a:pPr marL="0" indent="0">
              <a:lnSpc>
                <a:spcPct val="100000"/>
              </a:lnSpc>
              <a:spcBef>
                <a:spcPts val="0"/>
              </a:spcBef>
              <a:buNone/>
            </a:pPr>
            <a:r>
              <a:rPr lang="en-US" sz="2800" b="1" kern="100" dirty="0">
                <a:latin typeface="Calibri" panose="020F0502020204030204" pitchFamily="34" charset="0"/>
                <a:ea typeface="Aptos" panose="020B0004020202020204" pitchFamily="34" charset="0"/>
                <a:cs typeface="Calibri" panose="020F0502020204030204" pitchFamily="34" charset="0"/>
              </a:rPr>
              <a:t>English Standard Version – “good news” used 76 times:</a:t>
            </a:r>
          </a:p>
          <a:p>
            <a:pPr>
              <a:lnSpc>
                <a:spcPct val="100000"/>
              </a:lnSpc>
              <a:spcBef>
                <a:spcPts val="0"/>
              </a:spcBef>
            </a:pPr>
            <a:r>
              <a:rPr lang="en-US" sz="2800" b="1" kern="100" dirty="0">
                <a:effectLst/>
                <a:latin typeface="Calibri" panose="020F0502020204030204" pitchFamily="34" charset="0"/>
                <a:ea typeface="Aptos" panose="020B0004020202020204" pitchFamily="34" charset="0"/>
                <a:cs typeface="Calibri" panose="020F0502020204030204" pitchFamily="34" charset="0"/>
              </a:rPr>
              <a:t>1 Samuel 31:9, “</a:t>
            </a:r>
            <a:r>
              <a:rPr lang="en-US" sz="28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So they cut off his head and stripped off his armor and sent messengers throughout the land of the Philistines, to carry the </a:t>
            </a:r>
            <a:r>
              <a:rPr lang="en-US" sz="2800" b="1" kern="100" dirty="0">
                <a:solidFill>
                  <a:srgbClr val="9E0B0F"/>
                </a:solidFill>
                <a:effectLst/>
                <a:latin typeface="Calibri" panose="020F0502020204030204" pitchFamily="34" charset="0"/>
                <a:ea typeface="Aptos" panose="020B0004020202020204" pitchFamily="34" charset="0"/>
                <a:cs typeface="Calibri" panose="020F0502020204030204" pitchFamily="34" charset="0"/>
              </a:rPr>
              <a:t>good</a:t>
            </a:r>
            <a:r>
              <a:rPr lang="en-US" sz="28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 </a:t>
            </a:r>
            <a:r>
              <a:rPr lang="en-US" sz="2800" b="1" kern="100" dirty="0">
                <a:solidFill>
                  <a:srgbClr val="9E0B0F"/>
                </a:solidFill>
                <a:effectLst/>
                <a:latin typeface="Calibri" panose="020F0502020204030204" pitchFamily="34" charset="0"/>
                <a:ea typeface="Aptos" panose="020B0004020202020204" pitchFamily="34" charset="0"/>
                <a:cs typeface="Calibri" panose="020F0502020204030204" pitchFamily="34" charset="0"/>
              </a:rPr>
              <a:t>news</a:t>
            </a:r>
            <a:r>
              <a:rPr lang="en-US" sz="28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 to the house of their idols and to the people.”</a:t>
            </a:r>
          </a:p>
          <a:p>
            <a:pPr lvl="1">
              <a:lnSpc>
                <a:spcPct val="100000"/>
              </a:lnSpc>
              <a:spcBef>
                <a:spcPts val="0"/>
              </a:spcBef>
            </a:pPr>
            <a:r>
              <a:rPr lang="en-US" sz="2800" b="1" kern="100" dirty="0">
                <a:effectLst/>
                <a:latin typeface="Calibri" panose="020F0502020204030204" pitchFamily="34" charset="0"/>
                <a:ea typeface="Aptos" panose="020B0004020202020204" pitchFamily="34" charset="0"/>
                <a:cs typeface="Calibri" panose="020F0502020204030204" pitchFamily="34" charset="0"/>
              </a:rPr>
              <a:t>2 Samuel 4:10; </a:t>
            </a:r>
            <a:r>
              <a:rPr lang="en-US" sz="28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18:27, 31; 1 Kings 1:42; 2 Kings 7:9;</a:t>
            </a:r>
            <a:br>
              <a:rPr lang="en-US" sz="28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br>
            <a:r>
              <a:rPr lang="en-US" sz="2800" b="1" kern="0" dirty="0">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t>1 Chronicles 10:9; Psalms 40:9; 68:11; 96:2;</a:t>
            </a:r>
            <a:br>
              <a:rPr lang="en-US" sz="2800" b="1" kern="0" dirty="0">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br>
            <a:r>
              <a:rPr lang="en-US" sz="2800" b="1" kern="0" dirty="0">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t>Proverbs 15:30; 25:25; Isaiah 40:9; 41:27; 52:7; 60:6; 61:1</a:t>
            </a:r>
            <a:endParaRPr lang="en-US" sz="2800" b="1" kern="0" dirty="0">
              <a:solidFill>
                <a:srgbClr val="111111"/>
              </a:solidFill>
              <a:latin typeface="Calibri" panose="020F0502020204030204" pitchFamily="34" charset="0"/>
              <a:ea typeface="Times New Roman" panose="02020603050405020304" pitchFamily="18" charset="0"/>
              <a:cs typeface="Calibri" panose="020F0502020204030204" pitchFamily="34" charset="0"/>
            </a:endParaRPr>
          </a:p>
          <a:p>
            <a:pPr>
              <a:lnSpc>
                <a:spcPct val="100000"/>
              </a:lnSpc>
              <a:spcBef>
                <a:spcPts val="0"/>
              </a:spcBef>
            </a:pPr>
            <a:r>
              <a:rPr lang="en-US" sz="2800" b="1" kern="0" dirty="0">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t>Nahum 1:15, “</a:t>
            </a:r>
            <a:r>
              <a:rPr lang="en-US" sz="28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Behold, upon the mountains, the feet of him who brings </a:t>
            </a:r>
            <a:r>
              <a:rPr lang="en-US" sz="28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good news</a:t>
            </a:r>
            <a:r>
              <a:rPr lang="en-US" sz="28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a:t>
            </a:r>
            <a:r>
              <a:rPr lang="en-US" sz="2800" b="1" kern="100" dirty="0">
                <a:effectLst/>
                <a:latin typeface="Calibri" panose="020F0502020204030204" pitchFamily="34" charset="0"/>
                <a:ea typeface="Aptos" panose="020B0004020202020204" pitchFamily="34" charset="0"/>
                <a:cs typeface="Calibri" panose="020F0502020204030204" pitchFamily="34" charset="0"/>
              </a:rPr>
              <a:t> who publishes peace! Keep your feasts, O Judah; fulfill your vows, for never again shall the worthless pass through you; he is utterly cut off”</a:t>
            </a:r>
          </a:p>
        </p:txBody>
      </p:sp>
    </p:spTree>
    <p:extLst>
      <p:ext uri="{BB962C8B-B14F-4D97-AF65-F5344CB8AC3E}">
        <p14:creationId xmlns:p14="http://schemas.microsoft.com/office/powerpoint/2010/main" val="3479327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4635C5-6C82-47C3-2B33-3F3EADFB08BB}"/>
              </a:ext>
            </a:extLst>
          </p:cNvPr>
          <p:cNvSpPr>
            <a:spLocks noGrp="1"/>
          </p:cNvSpPr>
          <p:nvPr>
            <p:ph idx="1"/>
          </p:nvPr>
        </p:nvSpPr>
        <p:spPr>
          <a:xfrm>
            <a:off x="192508" y="606387"/>
            <a:ext cx="8768615" cy="5824800"/>
          </a:xfrm>
        </p:spPr>
        <p:txBody>
          <a:bodyPr wrap="square">
            <a:spAutoFit/>
          </a:bodyPr>
          <a:lstStyle/>
          <a:p>
            <a:pPr>
              <a:lnSpc>
                <a:spcPct val="115000"/>
              </a:lnSpc>
              <a:spcBef>
                <a:spcPts val="0"/>
              </a:spcBef>
              <a:spcAft>
                <a:spcPts val="800"/>
              </a:spcAft>
            </a:pPr>
            <a:r>
              <a:rPr lang="en-US" sz="3200" b="1" kern="0" dirty="0">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t>Matthew 11:5, “</a:t>
            </a:r>
            <a:r>
              <a:rPr lang="en-US" sz="3200" b="1" i="0" dirty="0">
                <a:solidFill>
                  <a:srgbClr val="01103A"/>
                </a:solidFill>
                <a:effectLst/>
                <a:latin typeface="Calibri" panose="020F0502020204030204" pitchFamily="34" charset="0"/>
                <a:cs typeface="Calibri" panose="020F0502020204030204" pitchFamily="34" charset="0"/>
              </a:rPr>
              <a:t>the blind receive their sight and the lame walk, lepers</a:t>
            </a:r>
            <a:r>
              <a:rPr lang="en-US" sz="3200" b="1" dirty="0">
                <a:solidFill>
                  <a:srgbClr val="8A8026"/>
                </a:solidFill>
                <a:latin typeface="Calibri" panose="020F0502020204030204" pitchFamily="34" charset="0"/>
                <a:cs typeface="Calibri" panose="020F0502020204030204" pitchFamily="34" charset="0"/>
              </a:rPr>
              <a:t> </a:t>
            </a:r>
            <a:r>
              <a:rPr lang="en-US" sz="3200" b="1" i="0" dirty="0">
                <a:solidFill>
                  <a:srgbClr val="01103A"/>
                </a:solidFill>
                <a:effectLst/>
                <a:latin typeface="Calibri" panose="020F0502020204030204" pitchFamily="34" charset="0"/>
                <a:cs typeface="Calibri" panose="020F0502020204030204" pitchFamily="34" charset="0"/>
              </a:rPr>
              <a:t>are cleansed and the deaf hear, and the dead are raised up, and the poor have </a:t>
            </a:r>
            <a:r>
              <a:rPr lang="en-US" sz="3200" b="1" i="0" dirty="0">
                <a:solidFill>
                  <a:srgbClr val="C00000"/>
                </a:solidFill>
                <a:effectLst/>
                <a:latin typeface="Calibri" panose="020F0502020204030204" pitchFamily="34" charset="0"/>
                <a:cs typeface="Calibri" panose="020F0502020204030204" pitchFamily="34" charset="0"/>
              </a:rPr>
              <a:t>good news </a:t>
            </a:r>
            <a:r>
              <a:rPr lang="en-US" sz="3200" b="1" i="0" dirty="0">
                <a:solidFill>
                  <a:srgbClr val="01103A"/>
                </a:solidFill>
                <a:effectLst/>
                <a:latin typeface="Calibri" panose="020F0502020204030204" pitchFamily="34" charset="0"/>
                <a:cs typeface="Calibri" panose="020F0502020204030204" pitchFamily="34" charset="0"/>
              </a:rPr>
              <a:t>preached to them.”</a:t>
            </a:r>
          </a:p>
          <a:p>
            <a:pPr>
              <a:lnSpc>
                <a:spcPct val="115000"/>
              </a:lnSpc>
              <a:spcBef>
                <a:spcPts val="0"/>
              </a:spcBef>
              <a:spcAft>
                <a:spcPts val="800"/>
              </a:spcAft>
            </a:pPr>
            <a:r>
              <a:rPr lang="en-US" sz="3200" b="1" kern="0" dirty="0">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t>Luke 1:19; 2:10; 4:18, 43; 7:22; 8:1; 16:16;</a:t>
            </a:r>
            <a:br>
              <a:rPr lang="en-US" sz="3200" b="1" kern="0" dirty="0">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br>
            <a:r>
              <a:rPr lang="en-US" sz="3200" b="1" kern="0" dirty="0">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t>Acts 8:12, 35; 10:36; 13:32; 14:15; Romans 10:15; 1 Thessalonians 3:6; Hebrews 4:2; 6; </a:t>
            </a:r>
            <a:r>
              <a:rPr lang="en-US" sz="32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1 Peter 1:12, 25, “but the word of the Lord remains forever. And this word is the </a:t>
            </a:r>
            <a:r>
              <a:rPr lang="en-US" sz="32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good news</a:t>
            </a:r>
            <a:r>
              <a:rPr lang="en-US" sz="32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 that was preached to you.”</a:t>
            </a:r>
            <a:endParaRPr lang="en-US" sz="3200" b="1"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714885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4396-DF3F-0676-CD10-A80B1BEA6E41}"/>
              </a:ext>
            </a:extLst>
          </p:cNvPr>
          <p:cNvSpPr>
            <a:spLocks noGrp="1"/>
          </p:cNvSpPr>
          <p:nvPr>
            <p:ph type="title"/>
          </p:nvPr>
        </p:nvSpPr>
        <p:spPr>
          <a:xfrm>
            <a:off x="516194" y="487505"/>
            <a:ext cx="8170605" cy="766107"/>
          </a:xfrm>
        </p:spPr>
        <p:txBody>
          <a:bodyPr>
            <a:spAutoFit/>
          </a:bodyPr>
          <a:lstStyle/>
          <a:p>
            <a:pPr algn="ctr"/>
            <a:r>
              <a:rPr lang="en-US" dirty="0">
                <a:latin typeface="Rockwell Extra Bold" panose="02060903040505020403" pitchFamily="18" charset="0"/>
              </a:rPr>
              <a:t>CONCLUSION</a:t>
            </a:r>
          </a:p>
        </p:txBody>
      </p:sp>
      <p:sp>
        <p:nvSpPr>
          <p:cNvPr id="3" name="Content Placeholder 2">
            <a:extLst>
              <a:ext uri="{FF2B5EF4-FFF2-40B4-BE49-F238E27FC236}">
                <a16:creationId xmlns:a16="http://schemas.microsoft.com/office/drawing/2014/main" id="{A74635C5-6C82-47C3-2B33-3F3EADFB08BB}"/>
              </a:ext>
            </a:extLst>
          </p:cNvPr>
          <p:cNvSpPr>
            <a:spLocks noGrp="1"/>
          </p:cNvSpPr>
          <p:nvPr>
            <p:ph idx="1"/>
          </p:nvPr>
        </p:nvSpPr>
        <p:spPr>
          <a:xfrm>
            <a:off x="353960" y="1520327"/>
            <a:ext cx="8453155" cy="5262979"/>
          </a:xfrm>
        </p:spPr>
        <p:txBody>
          <a:bodyPr wrap="square">
            <a:spAutoFit/>
          </a:bodyPr>
          <a:lstStyle/>
          <a:p>
            <a:pPr marL="0" indent="0">
              <a:lnSpc>
                <a:spcPct val="100000"/>
              </a:lnSpc>
              <a:spcBef>
                <a:spcPts val="0"/>
              </a:spcBef>
              <a:buNone/>
            </a:pPr>
            <a:r>
              <a:rPr lang="en-US" sz="2800" b="1" dirty="0">
                <a:solidFill>
                  <a:srgbClr val="111111"/>
                </a:solidFill>
                <a:effectLst/>
                <a:latin typeface="Calibri" panose="020F0502020204030204" pitchFamily="34" charset="0"/>
                <a:ea typeface="Aptos" panose="020B0004020202020204" pitchFamily="34" charset="0"/>
                <a:cs typeface="Calibri" panose="020F0502020204030204" pitchFamily="34" charset="0"/>
              </a:rPr>
              <a:t>THE GOSPEL IS “GOOD NEWS” </a:t>
            </a:r>
          </a:p>
          <a:p>
            <a:pPr marL="0" indent="0">
              <a:lnSpc>
                <a:spcPct val="100000"/>
              </a:lnSpc>
              <a:spcBef>
                <a:spcPts val="0"/>
              </a:spcBef>
              <a:buNone/>
            </a:pPr>
            <a:r>
              <a:rPr lang="en-US" sz="2800" b="1" i="0" dirty="0">
                <a:latin typeface="Calibri" panose="020F0502020204030204" pitchFamily="34" charset="0"/>
                <a:cs typeface="Calibri" panose="020F0502020204030204" pitchFamily="34" charset="0"/>
              </a:rPr>
              <a:t>IT IS THE POWER OF GOD</a:t>
            </a:r>
          </a:p>
          <a:p>
            <a:pPr marL="0" indent="0">
              <a:lnSpc>
                <a:spcPct val="100000"/>
              </a:lnSpc>
              <a:spcBef>
                <a:spcPts val="0"/>
              </a:spcBef>
              <a:buNone/>
            </a:pPr>
            <a:r>
              <a:rPr lang="en-US" sz="2800" b="1" i="0" kern="0" dirty="0">
                <a:latin typeface="Calibri" panose="020F0502020204030204" pitchFamily="34" charset="0"/>
                <a:ea typeface="Times New Roman" panose="02020603050405020304" pitchFamily="18" charset="0"/>
                <a:cs typeface="Calibri" panose="020F0502020204030204" pitchFamily="34" charset="0"/>
              </a:rPr>
              <a:t>THE FACTS OF GOD AND HIS LOVE ARE CLEARLY WRITTEN</a:t>
            </a:r>
          </a:p>
          <a:p>
            <a:pPr marL="0" indent="0">
              <a:lnSpc>
                <a:spcPct val="100000"/>
              </a:lnSpc>
              <a:spcBef>
                <a:spcPts val="0"/>
              </a:spcBef>
              <a:buNone/>
            </a:pPr>
            <a:r>
              <a:rPr lang="en-US" sz="2800" b="1" i="0" kern="0" dirty="0">
                <a:latin typeface="Calibri" panose="020F0502020204030204" pitchFamily="34" charset="0"/>
                <a:ea typeface="Times New Roman" panose="02020603050405020304" pitchFamily="18" charset="0"/>
                <a:cs typeface="Calibri" panose="020F0502020204030204" pitchFamily="34" charset="0"/>
              </a:rPr>
              <a:t>THE FACTS OF CHRIST’S BAPTISM, BLOOD, RISING FROM THE DEAD</a:t>
            </a:r>
          </a:p>
          <a:p>
            <a:pPr marL="0" indent="0">
              <a:lnSpc>
                <a:spcPct val="100000"/>
              </a:lnSpc>
              <a:spcBef>
                <a:spcPts val="0"/>
              </a:spcBef>
              <a:buNone/>
            </a:pPr>
            <a:r>
              <a:rPr lang="en-US" sz="2800" b="1" i="0" kern="100" dirty="0">
                <a:effectLst/>
                <a:latin typeface="Calibri" panose="020F0502020204030204" pitchFamily="34" charset="0"/>
                <a:ea typeface="Aptos" panose="020B0004020202020204" pitchFamily="34" charset="0"/>
                <a:cs typeface="Calibri" panose="020F0502020204030204" pitchFamily="34" charset="0"/>
              </a:rPr>
              <a:t>REPENT, AND BE BAPTIZED TO WASH AWAY SINS BEGINNING </a:t>
            </a:r>
            <a:r>
              <a:rPr lang="en-US" sz="2800" b="1" i="0" kern="0" dirty="0">
                <a:latin typeface="Calibri" panose="020F0502020204030204" pitchFamily="34" charset="0"/>
                <a:ea typeface="Times New Roman" panose="02020603050405020304" pitchFamily="18" charset="0"/>
                <a:cs typeface="Calibri" panose="020F0502020204030204" pitchFamily="34" charset="0"/>
              </a:rPr>
              <a:t>CHRIST’S ASCENSION AND RETURN IN THE AIR</a:t>
            </a:r>
          </a:p>
          <a:p>
            <a:pPr marL="0" indent="0">
              <a:lnSpc>
                <a:spcPct val="100000"/>
              </a:lnSpc>
              <a:spcBef>
                <a:spcPts val="0"/>
              </a:spcBef>
              <a:buNone/>
            </a:pPr>
            <a:r>
              <a:rPr lang="en-US" sz="2800" b="1" i="0" kern="0" dirty="0">
                <a:latin typeface="Calibri" panose="020F0502020204030204" pitchFamily="34" charset="0"/>
                <a:ea typeface="Times New Roman" panose="02020603050405020304" pitchFamily="18" charset="0"/>
                <a:cs typeface="Calibri" panose="020F0502020204030204" pitchFamily="34" charset="0"/>
              </a:rPr>
              <a:t>THE PROMISE – CHRIST DID A</a:t>
            </a:r>
            <a:r>
              <a:rPr lang="en-US" sz="2800" b="1" kern="0" dirty="0">
                <a:latin typeface="Calibri" panose="020F0502020204030204" pitchFamily="34" charset="0"/>
                <a:ea typeface="Times New Roman" panose="02020603050405020304" pitchFamily="18" charset="0"/>
                <a:cs typeface="Calibri" panose="020F0502020204030204" pitchFamily="34" charset="0"/>
              </a:rPr>
              <a:t>S</a:t>
            </a:r>
            <a:r>
              <a:rPr lang="en-US" sz="2800" b="1" i="0" kern="0" dirty="0">
                <a:latin typeface="Calibri" panose="020F0502020204030204" pitchFamily="34" charset="0"/>
                <a:ea typeface="Times New Roman" panose="02020603050405020304" pitchFamily="18" charset="0"/>
                <a:cs typeface="Calibri" panose="020F0502020204030204" pitchFamily="34" charset="0"/>
              </a:rPr>
              <a:t>CEND TO THE RIGHT HAND OF GOD ALMIGHTY</a:t>
            </a:r>
          </a:p>
          <a:p>
            <a:pPr marL="0" indent="0">
              <a:lnSpc>
                <a:spcPct val="100000"/>
              </a:lnSpc>
              <a:spcBef>
                <a:spcPts val="0"/>
              </a:spcBef>
              <a:buNone/>
            </a:pPr>
            <a:r>
              <a:rPr lang="en-US" sz="2800" b="1" i="0" kern="0" dirty="0">
                <a:latin typeface="Calibri" panose="020F0502020204030204" pitchFamily="34" charset="0"/>
                <a:ea typeface="Times New Roman" panose="02020603050405020304" pitchFamily="18" charset="0"/>
                <a:cs typeface="Calibri" panose="020F0502020204030204" pitchFamily="34" charset="0"/>
              </a:rPr>
              <a:t>THE DAY OF JUDGEMENT, FERVENT HEAT ARE REALITY</a:t>
            </a:r>
          </a:p>
        </p:txBody>
      </p:sp>
    </p:spTree>
    <p:extLst>
      <p:ext uri="{BB962C8B-B14F-4D97-AF65-F5344CB8AC3E}">
        <p14:creationId xmlns:p14="http://schemas.microsoft.com/office/powerpoint/2010/main" val="2552104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4635C5-6C82-47C3-2B33-3F3EADFB08BB}"/>
              </a:ext>
            </a:extLst>
          </p:cNvPr>
          <p:cNvSpPr>
            <a:spLocks noGrp="1"/>
          </p:cNvSpPr>
          <p:nvPr>
            <p:ph idx="1"/>
          </p:nvPr>
        </p:nvSpPr>
        <p:spPr>
          <a:xfrm>
            <a:off x="353961" y="265471"/>
            <a:ext cx="8332838" cy="6493701"/>
          </a:xfrm>
        </p:spPr>
        <p:txBody>
          <a:bodyPr>
            <a:spAutoFit/>
          </a:bodyPr>
          <a:lstStyle/>
          <a:p>
            <a:pPr marL="0" marR="0">
              <a:lnSpc>
                <a:spcPct val="115000"/>
              </a:lnSpc>
              <a:spcBef>
                <a:spcPts val="0"/>
              </a:spcBef>
              <a:spcAft>
                <a:spcPts val="800"/>
              </a:spcAft>
            </a:pPr>
            <a:r>
              <a:rPr lang="en-US" sz="32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Psalms 66:6, “Come and hear, all you who </a:t>
            </a:r>
            <a:r>
              <a:rPr lang="en-US" sz="3200" b="1" kern="100" dirty="0">
                <a:solidFill>
                  <a:srgbClr val="9E0B0F"/>
                </a:solidFill>
                <a:effectLst/>
                <a:latin typeface="Calibri" panose="020F0502020204030204" pitchFamily="34" charset="0"/>
                <a:ea typeface="Aptos" panose="020B0004020202020204" pitchFamily="34" charset="0"/>
                <a:cs typeface="Calibri" panose="020F0502020204030204" pitchFamily="34" charset="0"/>
              </a:rPr>
              <a:t>fear</a:t>
            </a:r>
            <a:r>
              <a:rPr lang="en-US" sz="32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 </a:t>
            </a:r>
            <a:r>
              <a:rPr lang="en-US" sz="3200" b="1" kern="100" dirty="0">
                <a:solidFill>
                  <a:srgbClr val="9E0B0F"/>
                </a:solidFill>
                <a:effectLst/>
                <a:latin typeface="Calibri" panose="020F0502020204030204" pitchFamily="34" charset="0"/>
                <a:ea typeface="Aptos" panose="020B0004020202020204" pitchFamily="34" charset="0"/>
                <a:cs typeface="Calibri" panose="020F0502020204030204" pitchFamily="34" charset="0"/>
              </a:rPr>
              <a:t>God</a:t>
            </a:r>
            <a:r>
              <a:rPr lang="en-US" sz="32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 and I will tell what he has done for my soul”</a:t>
            </a:r>
            <a:endParaRPr lang="en-US" sz="3200" b="1" kern="100" dirty="0">
              <a:effectLst/>
              <a:latin typeface="Calibri" panose="020F0502020204030204" pitchFamily="34" charset="0"/>
              <a:ea typeface="Aptos" panose="020B0004020202020204" pitchFamily="34" charset="0"/>
              <a:cs typeface="Calibri" panose="020F0502020204030204" pitchFamily="34" charset="0"/>
            </a:endParaRPr>
          </a:p>
          <a:p>
            <a:pPr marL="0" marR="0">
              <a:lnSpc>
                <a:spcPct val="115000"/>
              </a:lnSpc>
              <a:spcBef>
                <a:spcPts val="0"/>
              </a:spcBef>
              <a:spcAft>
                <a:spcPts val="800"/>
              </a:spcAft>
            </a:pPr>
            <a:r>
              <a:rPr lang="en-US" sz="32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Ecclesiastes 8:12, “Though a sinner does evil a hundred times and prolongs his life, yet I know that it will be well with those who </a:t>
            </a:r>
            <a:r>
              <a:rPr lang="en-US" sz="3200" b="1" kern="100" dirty="0">
                <a:solidFill>
                  <a:srgbClr val="9E0B0F"/>
                </a:solidFill>
                <a:effectLst/>
                <a:latin typeface="Calibri" panose="020F0502020204030204" pitchFamily="34" charset="0"/>
                <a:ea typeface="Aptos" panose="020B0004020202020204" pitchFamily="34" charset="0"/>
                <a:cs typeface="Calibri" panose="020F0502020204030204" pitchFamily="34" charset="0"/>
              </a:rPr>
              <a:t>fear</a:t>
            </a:r>
            <a:r>
              <a:rPr lang="en-US" sz="32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 </a:t>
            </a:r>
            <a:r>
              <a:rPr lang="en-US" sz="3200" b="1" kern="100" dirty="0">
                <a:solidFill>
                  <a:srgbClr val="9E0B0F"/>
                </a:solidFill>
                <a:effectLst/>
                <a:latin typeface="Calibri" panose="020F0502020204030204" pitchFamily="34" charset="0"/>
                <a:ea typeface="Aptos" panose="020B0004020202020204" pitchFamily="34" charset="0"/>
                <a:cs typeface="Calibri" panose="020F0502020204030204" pitchFamily="34" charset="0"/>
              </a:rPr>
              <a:t>God</a:t>
            </a:r>
            <a:r>
              <a:rPr lang="en-US" sz="32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 because they </a:t>
            </a:r>
            <a:r>
              <a:rPr lang="en-US" sz="3200" b="1" kern="100" dirty="0">
                <a:solidFill>
                  <a:srgbClr val="9E0B0F"/>
                </a:solidFill>
                <a:effectLst/>
                <a:latin typeface="Calibri" panose="020F0502020204030204" pitchFamily="34" charset="0"/>
                <a:ea typeface="Aptos" panose="020B0004020202020204" pitchFamily="34" charset="0"/>
                <a:cs typeface="Calibri" panose="020F0502020204030204" pitchFamily="34" charset="0"/>
              </a:rPr>
              <a:t>fear</a:t>
            </a:r>
            <a:r>
              <a:rPr lang="en-US" sz="32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 before him.”</a:t>
            </a:r>
            <a:endParaRPr lang="en-US" sz="3200" b="1" kern="100" dirty="0">
              <a:effectLst/>
              <a:latin typeface="Calibri" panose="020F0502020204030204" pitchFamily="34" charset="0"/>
              <a:ea typeface="Aptos" panose="020B0004020202020204" pitchFamily="34" charset="0"/>
              <a:cs typeface="Calibri" panose="020F0502020204030204" pitchFamily="34" charset="0"/>
            </a:endParaRPr>
          </a:p>
          <a:p>
            <a:pPr marL="0" marR="0">
              <a:lnSpc>
                <a:spcPct val="115000"/>
              </a:lnSpc>
              <a:spcBef>
                <a:spcPts val="0"/>
              </a:spcBef>
              <a:spcAft>
                <a:spcPts val="800"/>
              </a:spcAft>
            </a:pPr>
            <a:r>
              <a:rPr lang="en-US" sz="32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Ecclesiastes 12:13, “The end of the matter; all has been heard. </a:t>
            </a:r>
            <a:r>
              <a:rPr lang="en-US" sz="3200" b="1" kern="100" dirty="0">
                <a:solidFill>
                  <a:srgbClr val="9E0B0F"/>
                </a:solidFill>
                <a:effectLst/>
                <a:latin typeface="Calibri" panose="020F0502020204030204" pitchFamily="34" charset="0"/>
                <a:ea typeface="Aptos" panose="020B0004020202020204" pitchFamily="34" charset="0"/>
                <a:cs typeface="Calibri" panose="020F0502020204030204" pitchFamily="34" charset="0"/>
              </a:rPr>
              <a:t>Fear</a:t>
            </a:r>
            <a:r>
              <a:rPr lang="en-US" sz="32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 </a:t>
            </a:r>
            <a:r>
              <a:rPr lang="en-US" sz="3200" b="1" kern="100" dirty="0">
                <a:solidFill>
                  <a:srgbClr val="9E0B0F"/>
                </a:solidFill>
                <a:effectLst/>
                <a:latin typeface="Calibri" panose="020F0502020204030204" pitchFamily="34" charset="0"/>
                <a:ea typeface="Aptos" panose="020B0004020202020204" pitchFamily="34" charset="0"/>
                <a:cs typeface="Calibri" panose="020F0502020204030204" pitchFamily="34" charset="0"/>
              </a:rPr>
              <a:t>God</a:t>
            </a:r>
            <a:r>
              <a:rPr lang="en-US" sz="3200" b="1" kern="100" dirty="0">
                <a:solidFill>
                  <a:srgbClr val="01103A"/>
                </a:solidFill>
                <a:effectLst/>
                <a:latin typeface="Calibri" panose="020F0502020204030204" pitchFamily="34" charset="0"/>
                <a:ea typeface="Aptos" panose="020B0004020202020204" pitchFamily="34" charset="0"/>
                <a:cs typeface="Calibri" panose="020F0502020204030204" pitchFamily="34" charset="0"/>
              </a:rPr>
              <a:t> and keep his commandments, for this is the whole duty of man.”</a:t>
            </a:r>
            <a:endParaRPr lang="en-US" sz="3200" b="1"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574257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3AB60-7CF1-E141-B8E7-E0C8A7EE3A9B}"/>
              </a:ext>
            </a:extLst>
          </p:cNvPr>
          <p:cNvSpPr>
            <a:spLocks noGrp="1"/>
          </p:cNvSpPr>
          <p:nvPr>
            <p:ph type="title"/>
          </p:nvPr>
        </p:nvSpPr>
        <p:spPr>
          <a:xfrm>
            <a:off x="210165" y="480970"/>
            <a:ext cx="8683112" cy="1494640"/>
          </a:xfrm>
        </p:spPr>
        <p:txBody>
          <a:bodyPr>
            <a:spAutoFit/>
          </a:bodyPr>
          <a:lstStyle/>
          <a:p>
            <a:pPr algn="ctr"/>
            <a:r>
              <a:rPr lang="en-US" sz="3375" b="1" kern="100" dirty="0">
                <a:solidFill>
                  <a:srgbClr val="01103A"/>
                </a:solidFill>
                <a:latin typeface="Rockwell Extra Bold" panose="02060903040505020403" pitchFamily="18" charset="0"/>
                <a:ea typeface="Aptos" panose="020B0004020202020204" pitchFamily="34" charset="0"/>
                <a:cs typeface="Calibri" panose="020F0502020204030204" pitchFamily="34" charset="0"/>
              </a:rPr>
              <a:t>THE INVITATION</a:t>
            </a:r>
            <a:br>
              <a:rPr lang="en-US" sz="3375" b="1" kern="100" dirty="0">
                <a:solidFill>
                  <a:srgbClr val="01103A"/>
                </a:solidFill>
                <a:latin typeface="Rockwell Extra Bold" panose="02060903040505020403" pitchFamily="18" charset="0"/>
                <a:ea typeface="Aptos" panose="020B0004020202020204" pitchFamily="34" charset="0"/>
                <a:cs typeface="Calibri" panose="020F0502020204030204" pitchFamily="34" charset="0"/>
              </a:rPr>
            </a:br>
            <a:r>
              <a:rPr lang="en-US" sz="3375" b="1" kern="100" dirty="0">
                <a:solidFill>
                  <a:srgbClr val="01103A"/>
                </a:solidFill>
                <a:latin typeface="Rockwell Extra Bold" panose="02060903040505020403" pitchFamily="18" charset="0"/>
                <a:ea typeface="Aptos" panose="020B0004020202020204" pitchFamily="34" charset="0"/>
                <a:cs typeface="Calibri" panose="020F0502020204030204" pitchFamily="34" charset="0"/>
              </a:rPr>
              <a:t>THE GOOD NEWS</a:t>
            </a:r>
            <a:br>
              <a:rPr lang="en-US" sz="3375" b="1" kern="100" dirty="0">
                <a:solidFill>
                  <a:srgbClr val="01103A"/>
                </a:solidFill>
                <a:latin typeface="Rockwell Extra Bold" panose="02060903040505020403" pitchFamily="18" charset="0"/>
                <a:ea typeface="Aptos" panose="020B0004020202020204" pitchFamily="34" charset="0"/>
                <a:cs typeface="Calibri" panose="020F0502020204030204" pitchFamily="34" charset="0"/>
              </a:rPr>
            </a:br>
            <a:r>
              <a:rPr lang="en-US" sz="3375" b="1" kern="100" dirty="0">
                <a:solidFill>
                  <a:srgbClr val="01103A"/>
                </a:solidFill>
                <a:latin typeface="Rockwell Extra Bold" panose="02060903040505020403" pitchFamily="18" charset="0"/>
                <a:ea typeface="Aptos" panose="020B0004020202020204" pitchFamily="34" charset="0"/>
                <a:cs typeface="Calibri" panose="020F0502020204030204" pitchFamily="34" charset="0"/>
              </a:rPr>
              <a:t>THE GOSPEL CALL</a:t>
            </a:r>
            <a:endParaRPr lang="en-US" dirty="0"/>
          </a:p>
        </p:txBody>
      </p:sp>
      <p:sp>
        <p:nvSpPr>
          <p:cNvPr id="3" name="Content Placeholder 2">
            <a:extLst>
              <a:ext uri="{FF2B5EF4-FFF2-40B4-BE49-F238E27FC236}">
                <a16:creationId xmlns:a16="http://schemas.microsoft.com/office/drawing/2014/main" id="{4D02B4BF-C60C-5824-B267-98C4AB9C17E8}"/>
              </a:ext>
            </a:extLst>
          </p:cNvPr>
          <p:cNvSpPr>
            <a:spLocks noGrp="1"/>
          </p:cNvSpPr>
          <p:nvPr>
            <p:ph idx="1"/>
          </p:nvPr>
        </p:nvSpPr>
        <p:spPr>
          <a:xfrm>
            <a:off x="250724" y="2151420"/>
            <a:ext cx="8642553" cy="3392724"/>
          </a:xfrm>
        </p:spPr>
        <p:txBody>
          <a:bodyPr>
            <a:spAutoFit/>
          </a:bodyPr>
          <a:lstStyle/>
          <a:p>
            <a:pPr algn="ctr"/>
            <a:r>
              <a:rPr lang="en-US" sz="3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HEAR: John 8:47 </a:t>
            </a:r>
          </a:p>
          <a:p>
            <a:pPr algn="ctr"/>
            <a:r>
              <a:rPr lang="en-US" sz="3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BELIEVE: Luke 8:12 </a:t>
            </a:r>
          </a:p>
          <a:p>
            <a:pPr algn="ctr"/>
            <a:r>
              <a:rPr lang="en-US" sz="3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REPENT: Mark 1:15</a:t>
            </a:r>
          </a:p>
          <a:p>
            <a:pPr algn="ctr"/>
            <a:r>
              <a:rPr lang="en-US" sz="3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CONFESS: 1 John 1:9 </a:t>
            </a:r>
          </a:p>
          <a:p>
            <a:pPr algn="ctr"/>
            <a:r>
              <a:rPr lang="en-US" sz="3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BE BAPTIZED: Acts 2: 38 </a:t>
            </a:r>
          </a:p>
          <a:p>
            <a:pPr algn="ctr"/>
            <a:r>
              <a:rPr lang="en-US" sz="32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LIVE FAITHFULLY: Galatians 3:21, Hebrews 3:6 </a:t>
            </a:r>
            <a:endParaRPr lang="en-US" sz="3200" b="1" kern="100" dirty="0">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816348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14D974-7582-F18E-84C7-8ADE65F49FEF}"/>
              </a:ext>
            </a:extLst>
          </p:cNvPr>
          <p:cNvSpPr>
            <a:spLocks noGrp="1"/>
          </p:cNvSpPr>
          <p:nvPr>
            <p:ph idx="1"/>
          </p:nvPr>
        </p:nvSpPr>
        <p:spPr>
          <a:xfrm>
            <a:off x="265471" y="1001047"/>
            <a:ext cx="8550378" cy="4209357"/>
          </a:xfrm>
        </p:spPr>
        <p:txBody>
          <a:bodyPr>
            <a:spAutoFit/>
          </a:bodyPr>
          <a:lstStyle/>
          <a:p>
            <a:r>
              <a:rPr lang="en-US" sz="4800" b="1" dirty="0">
                <a:latin typeface="Calibri" panose="020F0502020204030204" pitchFamily="34" charset="0"/>
                <a:ea typeface="Aptos" panose="020B0004020202020204" pitchFamily="34" charset="0"/>
                <a:cs typeface="Calibri" panose="020F0502020204030204" pitchFamily="34" charset="0"/>
              </a:rPr>
              <a:t>Similitudes: Describes the quality or state of being like something in similarity.</a:t>
            </a:r>
          </a:p>
          <a:p>
            <a:r>
              <a:rPr lang="en-US" sz="4800" b="1" dirty="0">
                <a:latin typeface="Calibri" panose="020F0502020204030204" pitchFamily="34" charset="0"/>
                <a:ea typeface="Aptos" panose="020B0004020202020204" pitchFamily="34" charset="0"/>
                <a:cs typeface="Calibri" panose="020F0502020204030204" pitchFamily="34" charset="0"/>
              </a:rPr>
              <a:t>Instructions: Are advice and information about how to do or use something.</a:t>
            </a:r>
          </a:p>
        </p:txBody>
      </p:sp>
    </p:spTree>
    <p:extLst>
      <p:ext uri="{BB962C8B-B14F-4D97-AF65-F5344CB8AC3E}">
        <p14:creationId xmlns:p14="http://schemas.microsoft.com/office/powerpoint/2010/main" val="1054607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4396-DF3F-0676-CD10-A80B1BEA6E41}"/>
              </a:ext>
            </a:extLst>
          </p:cNvPr>
          <p:cNvSpPr>
            <a:spLocks noGrp="1"/>
          </p:cNvSpPr>
          <p:nvPr>
            <p:ph type="title"/>
          </p:nvPr>
        </p:nvSpPr>
        <p:spPr>
          <a:xfrm>
            <a:off x="431390" y="1065073"/>
            <a:ext cx="8063681" cy="590931"/>
          </a:xfrm>
        </p:spPr>
        <p:txBody>
          <a:bodyPr>
            <a:spAutoFit/>
          </a:bodyPr>
          <a:lstStyle/>
          <a:p>
            <a:pPr algn="ctr"/>
            <a:r>
              <a:rPr lang="en-US" sz="3600" dirty="0">
                <a:latin typeface="Rockwell Extra Bold" panose="02060903040505020403" pitchFamily="18" charset="0"/>
              </a:rPr>
              <a:t>The Gospel is The Good News</a:t>
            </a:r>
          </a:p>
        </p:txBody>
      </p:sp>
      <p:sp>
        <p:nvSpPr>
          <p:cNvPr id="3" name="Content Placeholder 2">
            <a:extLst>
              <a:ext uri="{FF2B5EF4-FFF2-40B4-BE49-F238E27FC236}">
                <a16:creationId xmlns:a16="http://schemas.microsoft.com/office/drawing/2014/main" id="{A74635C5-6C82-47C3-2B33-3F3EADFB08BB}"/>
              </a:ext>
            </a:extLst>
          </p:cNvPr>
          <p:cNvSpPr>
            <a:spLocks noGrp="1"/>
          </p:cNvSpPr>
          <p:nvPr>
            <p:ph idx="1"/>
          </p:nvPr>
        </p:nvSpPr>
        <p:spPr>
          <a:xfrm>
            <a:off x="320777" y="1819582"/>
            <a:ext cx="8495072" cy="4081117"/>
          </a:xfrm>
        </p:spPr>
        <p:txBody>
          <a:bodyPr>
            <a:spAutoFit/>
          </a:bodyPr>
          <a:lstStyle/>
          <a:p>
            <a:pPr marL="0" indent="0">
              <a:buNone/>
            </a:pPr>
            <a:r>
              <a:rPr lang="en-US" sz="3200" b="1" dirty="0">
                <a:solidFill>
                  <a:srgbClr val="111111"/>
                </a:solidFill>
                <a:latin typeface="Calibri" panose="020F0502020204030204" pitchFamily="34" charset="0"/>
                <a:ea typeface="Aptos" panose="020B0004020202020204" pitchFamily="34" charset="0"/>
                <a:cs typeface="Calibri" panose="020F0502020204030204" pitchFamily="34" charset="0"/>
              </a:rPr>
              <a:t>The Gospel is often referred to as the “Good News.” This term is used because the Gospel addresses the fundamental human condition of sin and separation from God.</a:t>
            </a:r>
            <a:r>
              <a:rPr lang="en-US" sz="3200" b="1" dirty="0">
                <a:latin typeface="Calibri" panose="020F0502020204030204" pitchFamily="34" charset="0"/>
                <a:ea typeface="Aptos" panose="020B0004020202020204" pitchFamily="34" charset="0"/>
                <a:cs typeface="Calibri" panose="020F0502020204030204" pitchFamily="34" charset="0"/>
              </a:rPr>
              <a:t> It is “good news” because it proclaims the forgiveness of sins and the restoration of the relationship with God through Jesus Christ. </a:t>
            </a:r>
            <a:r>
              <a:rPr lang="en-US" sz="3200" b="1" dirty="0">
                <a:solidFill>
                  <a:srgbClr val="0000FF"/>
                </a:solidFill>
                <a:latin typeface="Calibri" panose="020F0502020204030204" pitchFamily="34" charset="0"/>
                <a:ea typeface="Aptos" panose="020B0004020202020204" pitchFamily="34" charset="0"/>
                <a:cs typeface="Calibri" panose="020F0502020204030204" pitchFamily="34" charset="0"/>
              </a:rPr>
              <a:t>The Gospel is considered the greatest message because it offers salvation and eternal life, which is a gift from God</a:t>
            </a:r>
            <a:r>
              <a:rPr lang="en-US" sz="3200" b="1" dirty="0">
                <a:latin typeface="Calibri" panose="020F0502020204030204" pitchFamily="34" charset="0"/>
                <a:ea typeface="Aptos" panose="020B0004020202020204" pitchFamily="34" charset="0"/>
                <a:cs typeface="Calibri" panose="020F0502020204030204" pitchFamily="34" charset="0"/>
              </a:rPr>
              <a:t>.</a:t>
            </a:r>
            <a:endParaRPr lang="en-US" sz="3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4250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4396-DF3F-0676-CD10-A80B1BEA6E41}"/>
              </a:ext>
            </a:extLst>
          </p:cNvPr>
          <p:cNvSpPr>
            <a:spLocks noGrp="1"/>
          </p:cNvSpPr>
          <p:nvPr>
            <p:ph type="title"/>
          </p:nvPr>
        </p:nvSpPr>
        <p:spPr>
          <a:xfrm>
            <a:off x="431390" y="1065073"/>
            <a:ext cx="8063681" cy="590931"/>
          </a:xfrm>
        </p:spPr>
        <p:txBody>
          <a:bodyPr>
            <a:spAutoFit/>
          </a:bodyPr>
          <a:lstStyle/>
          <a:p>
            <a:pPr algn="ctr"/>
            <a:r>
              <a:rPr lang="en-US" sz="3600" dirty="0">
                <a:latin typeface="Rockwell Extra Bold" panose="02060903040505020403" pitchFamily="18" charset="0"/>
              </a:rPr>
              <a:t>IT IS THE POWER OF GOD</a:t>
            </a:r>
          </a:p>
        </p:txBody>
      </p:sp>
      <p:sp>
        <p:nvSpPr>
          <p:cNvPr id="3" name="Content Placeholder 2">
            <a:extLst>
              <a:ext uri="{FF2B5EF4-FFF2-40B4-BE49-F238E27FC236}">
                <a16:creationId xmlns:a16="http://schemas.microsoft.com/office/drawing/2014/main" id="{A74635C5-6C82-47C3-2B33-3F3EADFB08BB}"/>
              </a:ext>
            </a:extLst>
          </p:cNvPr>
          <p:cNvSpPr>
            <a:spLocks noGrp="1"/>
          </p:cNvSpPr>
          <p:nvPr>
            <p:ph idx="1"/>
          </p:nvPr>
        </p:nvSpPr>
        <p:spPr>
          <a:xfrm>
            <a:off x="320777" y="1819582"/>
            <a:ext cx="8495072" cy="4081117"/>
          </a:xfrm>
        </p:spPr>
        <p:txBody>
          <a:bodyPr>
            <a:spAutoFit/>
          </a:bodyPr>
          <a:lstStyle/>
          <a:p>
            <a:pPr marL="0">
              <a:spcBef>
                <a:spcPts val="0"/>
              </a:spcBef>
            </a:pPr>
            <a:r>
              <a:rPr lang="en-US" sz="36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Romans 1:16, “For I am not ashamed of the gospel: for it is the power of God unto salvation to everyone that believeth; to the </a:t>
            </a:r>
            <a:r>
              <a:rPr lang="en-US" sz="3600" b="1" u="sng" dirty="0">
                <a:solidFill>
                  <a:srgbClr val="C00000"/>
                </a:solidFill>
                <a:latin typeface="Calibri" panose="020F0502020204030204" pitchFamily="34" charset="0"/>
                <a:ea typeface="Times New Roman" panose="02020603050405020304" pitchFamily="18" charset="0"/>
                <a:cs typeface="Calibri" panose="020F0502020204030204" pitchFamily="34" charset="0"/>
              </a:rPr>
              <a:t>Jew first, and also to the Greek</a:t>
            </a:r>
            <a:r>
              <a:rPr lang="en-US" sz="3600" b="1" dirty="0">
                <a:latin typeface="Calibri" panose="020F0502020204030204" pitchFamily="34" charset="0"/>
                <a:ea typeface="Times New Roman" panose="02020603050405020304" pitchFamily="18" charset="0"/>
                <a:cs typeface="Calibri" panose="020F0502020204030204" pitchFamily="34" charset="0"/>
              </a:rPr>
              <a:t>.”</a:t>
            </a:r>
          </a:p>
          <a:p>
            <a:pPr marL="0">
              <a:spcBef>
                <a:spcPts val="0"/>
              </a:spcBef>
            </a:pPr>
            <a:r>
              <a:rPr lang="en-US" sz="36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1 Corinthians 1:18, “For the word of the cross is to them that perish foolishness; but unto us who are saved it is the power of God.”</a:t>
            </a:r>
            <a:endParaRPr lang="en-US" sz="3600" b="1"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24373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4396-DF3F-0676-CD10-A80B1BEA6E41}"/>
              </a:ext>
            </a:extLst>
          </p:cNvPr>
          <p:cNvSpPr>
            <a:spLocks noGrp="1"/>
          </p:cNvSpPr>
          <p:nvPr>
            <p:ph type="title"/>
          </p:nvPr>
        </p:nvSpPr>
        <p:spPr>
          <a:xfrm>
            <a:off x="99551" y="1023170"/>
            <a:ext cx="8915400" cy="1117190"/>
          </a:xfrm>
        </p:spPr>
        <p:txBody>
          <a:bodyPr>
            <a:spAutoFit/>
          </a:bodyPr>
          <a:lstStyle/>
          <a:p>
            <a:pPr algn="ctr"/>
            <a:r>
              <a:rPr lang="en-US" sz="3600" b="1" kern="0" dirty="0">
                <a:latin typeface="Rockwell Extra Bold" panose="02060903040505020403" pitchFamily="18" charset="0"/>
                <a:ea typeface="Times New Roman" panose="02020603050405020304" pitchFamily="18" charset="0"/>
                <a:cs typeface="Times New Roman" panose="02020603050405020304" pitchFamily="18" charset="0"/>
              </a:rPr>
              <a:t>THE FACTS OF GOD AND HIS LOVE ARE CLEARLY WRITTEN</a:t>
            </a:r>
            <a:endParaRPr lang="en-US" sz="3600"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A74635C5-6C82-47C3-2B33-3F3EADFB08BB}"/>
              </a:ext>
            </a:extLst>
          </p:cNvPr>
          <p:cNvSpPr>
            <a:spLocks noGrp="1"/>
          </p:cNvSpPr>
          <p:nvPr>
            <p:ph idx="1"/>
          </p:nvPr>
        </p:nvSpPr>
        <p:spPr>
          <a:xfrm>
            <a:off x="320777" y="2140360"/>
            <a:ext cx="8495072" cy="4524315"/>
          </a:xfrm>
        </p:spPr>
        <p:txBody>
          <a:bodyPr>
            <a:spAutoFit/>
          </a:bodyPr>
          <a:lstStyle/>
          <a:p>
            <a:pPr marL="0">
              <a:spcBef>
                <a:spcPts val="0"/>
              </a:spcBef>
            </a:pPr>
            <a:r>
              <a:rPr lang="en-US"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Isaiah 9:6, “</a:t>
            </a:r>
            <a:r>
              <a:rPr lang="en-US" sz="3200" b="1" dirty="0">
                <a:solidFill>
                  <a:srgbClr val="01103A"/>
                </a:solidFill>
                <a:latin typeface="Calibri" panose="020F0502020204030204" pitchFamily="34" charset="0"/>
                <a:cs typeface="Calibri" panose="020F0502020204030204" pitchFamily="34" charset="0"/>
              </a:rPr>
              <a:t>For unto us a child is born, unto us a son is given; and the government shall be upon his shoulder: and his name shall be called Wonderful, Counsellor, Mighty God, Everlasting Father, Prince of Peace.”</a:t>
            </a:r>
          </a:p>
          <a:p>
            <a:pPr marL="0">
              <a:spcBef>
                <a:spcPts val="0"/>
              </a:spcBef>
            </a:pPr>
            <a:r>
              <a:rPr lang="en-US"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Matthew 1:18, “</a:t>
            </a:r>
            <a:r>
              <a:rPr lang="en-US" sz="3200" b="1" dirty="0">
                <a:solidFill>
                  <a:srgbClr val="01103A"/>
                </a:solidFill>
                <a:latin typeface="Calibri" panose="020F0502020204030204" pitchFamily="34" charset="0"/>
                <a:cs typeface="Calibri" panose="020F0502020204030204" pitchFamily="34" charset="0"/>
              </a:rPr>
              <a:t>Now the birth of Jesus Christ was on this wise: When his mother Mary had been betrothed to Joseph, before they came together, she was found with child of the Holy Spirit.</a:t>
            </a:r>
            <a:r>
              <a:rPr lang="en-US" sz="3200" b="1" dirty="0">
                <a:solidFill>
                  <a:srgbClr val="000000"/>
                </a:solidFill>
                <a:latin typeface="Calibri" panose="020F0502020204030204" pitchFamily="34" charset="0"/>
                <a:cs typeface="Calibri" panose="020F0502020204030204" pitchFamily="34" charset="0"/>
              </a:rPr>
              <a:t>”</a:t>
            </a:r>
            <a:endParaRPr lang="en-US" sz="3200" b="1"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498918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4396-DF3F-0676-CD10-A80B1BEA6E41}"/>
              </a:ext>
            </a:extLst>
          </p:cNvPr>
          <p:cNvSpPr>
            <a:spLocks noGrp="1"/>
          </p:cNvSpPr>
          <p:nvPr>
            <p:ph type="title"/>
          </p:nvPr>
        </p:nvSpPr>
        <p:spPr>
          <a:xfrm>
            <a:off x="99551" y="1136132"/>
            <a:ext cx="8915400" cy="1588127"/>
          </a:xfrm>
        </p:spPr>
        <p:txBody>
          <a:bodyPr>
            <a:spAutoFit/>
          </a:bodyPr>
          <a:lstStyle/>
          <a:p>
            <a:pPr algn="ctr"/>
            <a:r>
              <a:rPr lang="en-US" sz="3600" b="1" kern="0" dirty="0">
                <a:latin typeface="Rockwell Extra Bold" panose="02060903040505020403" pitchFamily="18" charset="0"/>
                <a:ea typeface="Times New Roman" panose="02020603050405020304" pitchFamily="18" charset="0"/>
                <a:cs typeface="Times New Roman" panose="02020603050405020304" pitchFamily="18" charset="0"/>
              </a:rPr>
              <a:t>THE FACTS – CHRIST BEING BAPTIZED, BLOOD SHED, HE ROSE FROM THE DEAD</a:t>
            </a:r>
            <a:endParaRPr lang="en-US" sz="3600"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A74635C5-6C82-47C3-2B33-3F3EADFB08BB}"/>
              </a:ext>
            </a:extLst>
          </p:cNvPr>
          <p:cNvSpPr>
            <a:spLocks noGrp="1"/>
          </p:cNvSpPr>
          <p:nvPr>
            <p:ph idx="1"/>
          </p:nvPr>
        </p:nvSpPr>
        <p:spPr>
          <a:xfrm>
            <a:off x="320777" y="2837221"/>
            <a:ext cx="8495072" cy="3416320"/>
          </a:xfrm>
        </p:spPr>
        <p:txBody>
          <a:bodyPr>
            <a:spAutoFit/>
          </a:bodyPr>
          <a:lstStyle/>
          <a:p>
            <a:pPr marL="0">
              <a:spcBef>
                <a:spcPts val="0"/>
              </a:spcBef>
            </a:pPr>
            <a:r>
              <a:rPr lang="en-US" sz="4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Luke 24:25, 45, “</a:t>
            </a:r>
            <a:r>
              <a:rPr lang="en-US" sz="4000" b="1" baseline="30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25</a:t>
            </a:r>
            <a:r>
              <a:rPr lang="en-US" sz="4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4000" b="1" dirty="0">
                <a:solidFill>
                  <a:srgbClr val="01103A"/>
                </a:solidFill>
                <a:latin typeface="arial" panose="020B0604020202020204" pitchFamily="34" charset="0"/>
              </a:rPr>
              <a:t>And he said unto them, O foolish men, and slow of heart to believe in all that the prophets have spoken! … </a:t>
            </a:r>
            <a:r>
              <a:rPr lang="en-US" sz="4000" b="1" baseline="30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45</a:t>
            </a:r>
            <a:r>
              <a:rPr lang="en-US" sz="4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4000" b="1" dirty="0">
                <a:solidFill>
                  <a:srgbClr val="01103A"/>
                </a:solidFill>
                <a:latin typeface="arial" panose="020B0604020202020204" pitchFamily="34" charset="0"/>
              </a:rPr>
              <a:t>Then opened he their mind, that they might understand the scriptures.”</a:t>
            </a:r>
            <a:endParaRPr lang="en-US" sz="4000" b="1"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355095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4396-DF3F-0676-CD10-A80B1BEA6E41}"/>
              </a:ext>
            </a:extLst>
          </p:cNvPr>
          <p:cNvSpPr>
            <a:spLocks noGrp="1"/>
          </p:cNvSpPr>
          <p:nvPr>
            <p:ph type="title"/>
          </p:nvPr>
        </p:nvSpPr>
        <p:spPr>
          <a:xfrm>
            <a:off x="99551" y="997867"/>
            <a:ext cx="8915400" cy="1588127"/>
          </a:xfrm>
        </p:spPr>
        <p:txBody>
          <a:bodyPr>
            <a:spAutoFit/>
          </a:bodyPr>
          <a:lstStyle/>
          <a:p>
            <a:pPr algn="ctr"/>
            <a:r>
              <a:rPr lang="en-US" sz="3600" kern="100" dirty="0">
                <a:latin typeface="Rockwell Extra Bold" panose="02060903040505020403" pitchFamily="18" charset="0"/>
                <a:ea typeface="Aptos" panose="020B0004020202020204" pitchFamily="34" charset="0"/>
                <a:cs typeface="Times New Roman" panose="02020603050405020304" pitchFamily="18" charset="0"/>
              </a:rPr>
              <a:t>THE GOOD NEWS TO REPENT TO BE BAPTIZED TO WASH AWAY SINS HAS A BEGINNING </a:t>
            </a:r>
            <a:endParaRPr lang="en-US" sz="3600"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A74635C5-6C82-47C3-2B33-3F3EADFB08BB}"/>
              </a:ext>
            </a:extLst>
          </p:cNvPr>
          <p:cNvSpPr>
            <a:spLocks noGrp="1"/>
          </p:cNvSpPr>
          <p:nvPr>
            <p:ph idx="1"/>
          </p:nvPr>
        </p:nvSpPr>
        <p:spPr>
          <a:xfrm>
            <a:off x="320777" y="2649179"/>
            <a:ext cx="8495072" cy="3582519"/>
          </a:xfrm>
        </p:spPr>
        <p:txBody>
          <a:bodyPr>
            <a:spAutoFit/>
          </a:bodyPr>
          <a:lstStyle/>
          <a:p>
            <a:pPr marL="0">
              <a:spcBef>
                <a:spcPts val="0"/>
              </a:spcBef>
            </a:pPr>
            <a:r>
              <a:rPr lang="en-US" sz="36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Luke 24:46-47, “</a:t>
            </a:r>
            <a:r>
              <a:rPr lang="en-US" sz="3600" b="1" dirty="0">
                <a:solidFill>
                  <a:srgbClr val="01103A"/>
                </a:solidFill>
                <a:latin typeface="Calibri" panose="020F0502020204030204" pitchFamily="34" charset="0"/>
                <a:cs typeface="Calibri" panose="020F0502020204030204" pitchFamily="34" charset="0"/>
              </a:rPr>
              <a:t>and he said unto them, Thus it is written, that the Christ should suffer, and rise again from the dead the third day;</a:t>
            </a:r>
            <a:r>
              <a:rPr lang="en-US" sz="36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3600" b="1" dirty="0">
                <a:solidFill>
                  <a:srgbClr val="01103A"/>
                </a:solidFill>
                <a:latin typeface="Calibri" panose="020F0502020204030204" pitchFamily="34" charset="0"/>
                <a:cs typeface="Calibri" panose="020F0502020204030204" pitchFamily="34" charset="0"/>
              </a:rPr>
              <a:t>and that repentance and remission of sins should be preached in his name unto all the nations, beginning from Jerusalem</a:t>
            </a:r>
            <a:r>
              <a:rPr lang="en-US" sz="3600" b="1" dirty="0">
                <a:solidFill>
                  <a:srgbClr val="000000"/>
                </a:solidFill>
                <a:latin typeface="Calibri" panose="020F0502020204030204" pitchFamily="34" charset="0"/>
                <a:cs typeface="Calibri" panose="020F0502020204030204" pitchFamily="34" charset="0"/>
              </a:rPr>
              <a:t>.”</a:t>
            </a:r>
            <a:endParaRPr lang="en-US" sz="3600" b="1"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111949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4396-DF3F-0676-CD10-A80B1BEA6E41}"/>
              </a:ext>
            </a:extLst>
          </p:cNvPr>
          <p:cNvSpPr>
            <a:spLocks noGrp="1"/>
          </p:cNvSpPr>
          <p:nvPr>
            <p:ph type="title"/>
          </p:nvPr>
        </p:nvSpPr>
        <p:spPr>
          <a:xfrm>
            <a:off x="99551" y="819461"/>
            <a:ext cx="8915400" cy="1089529"/>
          </a:xfrm>
        </p:spPr>
        <p:txBody>
          <a:bodyPr>
            <a:spAutoFit/>
          </a:bodyPr>
          <a:lstStyle/>
          <a:p>
            <a:pPr algn="ctr"/>
            <a:r>
              <a:rPr lang="en-US" sz="3600" b="1" kern="0" dirty="0">
                <a:latin typeface="Rockwell Extra Bold" panose="02060903040505020403" pitchFamily="18" charset="0"/>
                <a:ea typeface="Times New Roman" panose="02020603050405020304" pitchFamily="18" charset="0"/>
                <a:cs typeface="Times New Roman" panose="02020603050405020304" pitchFamily="18" charset="0"/>
              </a:rPr>
              <a:t>CHRIST ASCENSION AND RETURN IN THE AIR</a:t>
            </a:r>
            <a:endParaRPr lang="en-US" sz="3600"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A74635C5-6C82-47C3-2B33-3F3EADFB08BB}"/>
              </a:ext>
            </a:extLst>
          </p:cNvPr>
          <p:cNvSpPr>
            <a:spLocks noGrp="1"/>
          </p:cNvSpPr>
          <p:nvPr>
            <p:ph idx="1"/>
          </p:nvPr>
        </p:nvSpPr>
        <p:spPr>
          <a:xfrm>
            <a:off x="320777" y="1946787"/>
            <a:ext cx="8495072" cy="4081117"/>
          </a:xfrm>
        </p:spPr>
        <p:txBody>
          <a:bodyPr>
            <a:spAutoFit/>
          </a:bodyPr>
          <a:lstStyle/>
          <a:p>
            <a:pPr marL="0">
              <a:spcBef>
                <a:spcPts val="0"/>
              </a:spcBef>
            </a:pPr>
            <a:r>
              <a:rPr lang="en-US"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Acts 1:11, “</a:t>
            </a:r>
            <a:r>
              <a:rPr lang="en-US" sz="3200" b="1" dirty="0">
                <a:solidFill>
                  <a:srgbClr val="01103A"/>
                </a:solidFill>
                <a:latin typeface="Calibri" panose="020F0502020204030204" pitchFamily="34" charset="0"/>
                <a:cs typeface="Calibri" panose="020F0502020204030204" pitchFamily="34" charset="0"/>
              </a:rPr>
              <a:t>who also said, Ye men of Galilee, why stand ye looking into heaven? this Jesus, who was received up from you into heaven, shall so come in like manner as ye beheld him going into heaven.”</a:t>
            </a:r>
          </a:p>
          <a:p>
            <a:pPr marL="0">
              <a:spcBef>
                <a:spcPts val="0"/>
              </a:spcBef>
            </a:pPr>
            <a:r>
              <a:rPr lang="en-US" sz="3200" b="1" dirty="0">
                <a:solidFill>
                  <a:srgbClr val="01103A"/>
                </a:solidFill>
                <a:latin typeface="Calibri" panose="020F0502020204030204" pitchFamily="34" charset="0"/>
                <a:cs typeface="Calibri" panose="020F0502020204030204" pitchFamily="34" charset="0"/>
              </a:rPr>
              <a:t>1 Thessalonians 4:17, “then we that are alive, that are left, shall together with them be caught up in </a:t>
            </a:r>
            <a:r>
              <a:rPr lang="en-US" sz="3200" b="1" dirty="0">
                <a:solidFill>
                  <a:srgbClr val="9E0B0F"/>
                </a:solidFill>
                <a:latin typeface="Calibri" panose="020F0502020204030204" pitchFamily="34" charset="0"/>
                <a:cs typeface="Calibri" panose="020F0502020204030204" pitchFamily="34" charset="0"/>
              </a:rPr>
              <a:t>the</a:t>
            </a:r>
            <a:r>
              <a:rPr lang="en-US" sz="3200" b="1" dirty="0">
                <a:solidFill>
                  <a:srgbClr val="01103A"/>
                </a:solidFill>
                <a:latin typeface="Calibri" panose="020F0502020204030204" pitchFamily="34" charset="0"/>
                <a:cs typeface="Calibri" panose="020F0502020204030204" pitchFamily="34" charset="0"/>
              </a:rPr>
              <a:t> clouds, to meet </a:t>
            </a:r>
            <a:r>
              <a:rPr lang="en-US" sz="3200" b="1" dirty="0">
                <a:solidFill>
                  <a:srgbClr val="9E0B0F"/>
                </a:solidFill>
                <a:latin typeface="Calibri" panose="020F0502020204030204" pitchFamily="34" charset="0"/>
                <a:cs typeface="Calibri" panose="020F0502020204030204" pitchFamily="34" charset="0"/>
              </a:rPr>
              <a:t>the</a:t>
            </a:r>
            <a:r>
              <a:rPr lang="en-US" sz="3200" b="1" dirty="0">
                <a:solidFill>
                  <a:srgbClr val="01103A"/>
                </a:solidFill>
                <a:latin typeface="Calibri" panose="020F0502020204030204" pitchFamily="34" charset="0"/>
                <a:cs typeface="Calibri" panose="020F0502020204030204" pitchFamily="34" charset="0"/>
              </a:rPr>
              <a:t> Lord in </a:t>
            </a:r>
            <a:r>
              <a:rPr lang="en-US" sz="3200" b="1" dirty="0">
                <a:solidFill>
                  <a:srgbClr val="9E0B0F"/>
                </a:solidFill>
                <a:latin typeface="Calibri" panose="020F0502020204030204" pitchFamily="34" charset="0"/>
                <a:cs typeface="Calibri" panose="020F0502020204030204" pitchFamily="34" charset="0"/>
              </a:rPr>
              <a:t>the</a:t>
            </a:r>
            <a:r>
              <a:rPr lang="en-US" sz="3200" b="1" dirty="0">
                <a:solidFill>
                  <a:srgbClr val="01103A"/>
                </a:solidFill>
                <a:latin typeface="Calibri" panose="020F0502020204030204" pitchFamily="34" charset="0"/>
                <a:cs typeface="Calibri" panose="020F0502020204030204" pitchFamily="34" charset="0"/>
              </a:rPr>
              <a:t> </a:t>
            </a:r>
            <a:r>
              <a:rPr lang="en-US" sz="3200" b="1" dirty="0">
                <a:solidFill>
                  <a:srgbClr val="9E0B0F"/>
                </a:solidFill>
                <a:latin typeface="Calibri" panose="020F0502020204030204" pitchFamily="34" charset="0"/>
                <a:cs typeface="Calibri" panose="020F0502020204030204" pitchFamily="34" charset="0"/>
              </a:rPr>
              <a:t>air</a:t>
            </a:r>
            <a:r>
              <a:rPr lang="en-US" sz="3200" b="1" dirty="0">
                <a:solidFill>
                  <a:srgbClr val="01103A"/>
                </a:solidFill>
                <a:latin typeface="Calibri" panose="020F0502020204030204" pitchFamily="34" charset="0"/>
                <a:cs typeface="Calibri" panose="020F0502020204030204" pitchFamily="34" charset="0"/>
              </a:rPr>
              <a:t>: and so shall we ever be with </a:t>
            </a:r>
            <a:r>
              <a:rPr lang="en-US" sz="3200" b="1" dirty="0">
                <a:solidFill>
                  <a:srgbClr val="9E0B0F"/>
                </a:solidFill>
                <a:latin typeface="Calibri" panose="020F0502020204030204" pitchFamily="34" charset="0"/>
                <a:cs typeface="Calibri" panose="020F0502020204030204" pitchFamily="34" charset="0"/>
              </a:rPr>
              <a:t>the</a:t>
            </a:r>
            <a:r>
              <a:rPr lang="en-US" sz="3200" b="1" dirty="0">
                <a:solidFill>
                  <a:srgbClr val="01103A"/>
                </a:solidFill>
                <a:latin typeface="Calibri" panose="020F0502020204030204" pitchFamily="34" charset="0"/>
                <a:cs typeface="Calibri" panose="020F0502020204030204" pitchFamily="34" charset="0"/>
              </a:rPr>
              <a:t> Lord”</a:t>
            </a:r>
            <a:endParaRPr lang="en-US" sz="3200" b="1"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020465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4396-DF3F-0676-CD10-A80B1BEA6E41}"/>
              </a:ext>
            </a:extLst>
          </p:cNvPr>
          <p:cNvSpPr>
            <a:spLocks noGrp="1"/>
          </p:cNvSpPr>
          <p:nvPr>
            <p:ph type="title"/>
          </p:nvPr>
        </p:nvSpPr>
        <p:spPr>
          <a:xfrm>
            <a:off x="99551" y="872150"/>
            <a:ext cx="8915400" cy="1463478"/>
          </a:xfrm>
        </p:spPr>
        <p:txBody>
          <a:bodyPr>
            <a:spAutoFit/>
          </a:bodyPr>
          <a:lstStyle/>
          <a:p>
            <a:pPr algn="ctr"/>
            <a:r>
              <a:rPr lang="en-US" sz="3300" b="1" kern="0" dirty="0">
                <a:latin typeface="Rockwell Extra Bold" panose="02060903040505020403" pitchFamily="18" charset="0"/>
                <a:ea typeface="Times New Roman" panose="02020603050405020304" pitchFamily="18" charset="0"/>
                <a:cs typeface="Times New Roman" panose="02020603050405020304" pitchFamily="18" charset="0"/>
              </a:rPr>
              <a:t>THE FACTS – CHRIST ASCENDED TO THE RIGHT HAND OF GOD ALMIGHTY</a:t>
            </a:r>
            <a:endParaRPr lang="en-US" sz="3300"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A74635C5-6C82-47C3-2B33-3F3EADFB08BB}"/>
              </a:ext>
            </a:extLst>
          </p:cNvPr>
          <p:cNvSpPr>
            <a:spLocks noGrp="1"/>
          </p:cNvSpPr>
          <p:nvPr>
            <p:ph idx="1"/>
          </p:nvPr>
        </p:nvSpPr>
        <p:spPr>
          <a:xfrm>
            <a:off x="320777" y="2450077"/>
            <a:ext cx="8495072" cy="3194721"/>
          </a:xfrm>
        </p:spPr>
        <p:txBody>
          <a:bodyPr>
            <a:spAutoFit/>
          </a:bodyPr>
          <a:lstStyle/>
          <a:p>
            <a:pPr marL="0">
              <a:spcBef>
                <a:spcPts val="0"/>
              </a:spcBef>
            </a:pPr>
            <a:r>
              <a:rPr lang="en-US"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Mark 16:19, “</a:t>
            </a:r>
            <a:r>
              <a:rPr lang="en-US" sz="3200" b="1" dirty="0">
                <a:solidFill>
                  <a:srgbClr val="01103A"/>
                </a:solidFill>
                <a:latin typeface="Calibri" panose="020F0502020204030204" pitchFamily="34" charset="0"/>
                <a:cs typeface="Calibri" panose="020F0502020204030204" pitchFamily="34" charset="0"/>
              </a:rPr>
              <a:t>So then </a:t>
            </a:r>
            <a:r>
              <a:rPr lang="en-US" sz="3200" b="1" dirty="0">
                <a:solidFill>
                  <a:srgbClr val="C00000"/>
                </a:solidFill>
                <a:latin typeface="Calibri" panose="020F0502020204030204" pitchFamily="34" charset="0"/>
                <a:cs typeface="Calibri" panose="020F0502020204030204" pitchFamily="34" charset="0"/>
              </a:rPr>
              <a:t>the</a:t>
            </a:r>
            <a:r>
              <a:rPr lang="en-US" sz="3200" b="1" dirty="0">
                <a:solidFill>
                  <a:srgbClr val="01103A"/>
                </a:solidFill>
                <a:latin typeface="Calibri" panose="020F0502020204030204" pitchFamily="34" charset="0"/>
                <a:cs typeface="Calibri" panose="020F0502020204030204" pitchFamily="34" charset="0"/>
              </a:rPr>
              <a:t> Lord Jesus, after he had spoken unto them, was received up into heaven, and sat down at </a:t>
            </a:r>
            <a:r>
              <a:rPr lang="en-US" sz="3200" b="1" dirty="0">
                <a:solidFill>
                  <a:srgbClr val="C00000"/>
                </a:solidFill>
                <a:latin typeface="Calibri" panose="020F0502020204030204" pitchFamily="34" charset="0"/>
                <a:cs typeface="Calibri" panose="020F0502020204030204" pitchFamily="34" charset="0"/>
              </a:rPr>
              <a:t>the right hand of God</a:t>
            </a:r>
            <a:r>
              <a:rPr lang="en-US" sz="3200" b="1" dirty="0">
                <a:solidFill>
                  <a:srgbClr val="01103A"/>
                </a:solidFill>
                <a:latin typeface="Calibri" panose="020F0502020204030204" pitchFamily="34" charset="0"/>
                <a:cs typeface="Calibri" panose="020F0502020204030204" pitchFamily="34" charset="0"/>
              </a:rPr>
              <a:t>.”</a:t>
            </a:r>
          </a:p>
          <a:p>
            <a:pPr marL="0">
              <a:spcBef>
                <a:spcPts val="0"/>
              </a:spcBef>
            </a:pPr>
            <a:r>
              <a:rPr lang="en-US" sz="3200" b="1" dirty="0">
                <a:solidFill>
                  <a:srgbClr val="01103A"/>
                </a:solidFill>
                <a:latin typeface="Calibri" panose="020F0502020204030204" pitchFamily="34" charset="0"/>
                <a:cs typeface="Calibri" panose="020F0502020204030204" pitchFamily="34" charset="0"/>
              </a:rPr>
              <a:t>Acts 2</a:t>
            </a:r>
            <a:r>
              <a:rPr lang="en-US"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:33 </a:t>
            </a:r>
            <a:r>
              <a:rPr lang="en-US" sz="3200" b="1" dirty="0">
                <a:solidFill>
                  <a:srgbClr val="01103A"/>
                </a:solidFill>
                <a:latin typeface="Calibri" panose="020F0502020204030204" pitchFamily="34" charset="0"/>
                <a:cs typeface="Calibri" panose="020F0502020204030204" pitchFamily="34" charset="0"/>
              </a:rPr>
              <a:t>Being therefore by the right hand of </a:t>
            </a:r>
            <a:r>
              <a:rPr lang="en-US" sz="3200" b="1" dirty="0">
                <a:solidFill>
                  <a:srgbClr val="C00000"/>
                </a:solidFill>
                <a:latin typeface="Calibri" panose="020F0502020204030204" pitchFamily="34" charset="0"/>
                <a:cs typeface="Calibri" panose="020F0502020204030204" pitchFamily="34" charset="0"/>
              </a:rPr>
              <a:t>God</a:t>
            </a:r>
            <a:r>
              <a:rPr lang="en-US" sz="3200" b="1" dirty="0">
                <a:solidFill>
                  <a:srgbClr val="01103A"/>
                </a:solidFill>
                <a:latin typeface="Calibri" panose="020F0502020204030204" pitchFamily="34" charset="0"/>
                <a:cs typeface="Calibri" panose="020F0502020204030204" pitchFamily="34" charset="0"/>
              </a:rPr>
              <a:t> exalted and having received of </a:t>
            </a:r>
            <a:r>
              <a:rPr lang="en-US" sz="3200" b="1" dirty="0">
                <a:solidFill>
                  <a:srgbClr val="9E0B0F"/>
                </a:solidFill>
                <a:latin typeface="Calibri" panose="020F0502020204030204" pitchFamily="34" charset="0"/>
                <a:cs typeface="Calibri" panose="020F0502020204030204" pitchFamily="34" charset="0"/>
              </a:rPr>
              <a:t>the</a:t>
            </a:r>
            <a:r>
              <a:rPr lang="en-US" sz="3200" b="1" dirty="0">
                <a:solidFill>
                  <a:srgbClr val="01103A"/>
                </a:solidFill>
                <a:latin typeface="Calibri" panose="020F0502020204030204" pitchFamily="34" charset="0"/>
                <a:cs typeface="Calibri" panose="020F0502020204030204" pitchFamily="34" charset="0"/>
              </a:rPr>
              <a:t> Father </a:t>
            </a:r>
            <a:r>
              <a:rPr lang="en-US" sz="3200" b="1" dirty="0">
                <a:solidFill>
                  <a:srgbClr val="C00000"/>
                </a:solidFill>
                <a:latin typeface="Calibri" panose="020F0502020204030204" pitchFamily="34" charset="0"/>
                <a:cs typeface="Calibri" panose="020F0502020204030204" pitchFamily="34" charset="0"/>
              </a:rPr>
              <a:t>the</a:t>
            </a:r>
            <a:r>
              <a:rPr lang="en-US" sz="3200" b="1" dirty="0">
                <a:solidFill>
                  <a:srgbClr val="01103A"/>
                </a:solidFill>
                <a:latin typeface="Calibri" panose="020F0502020204030204" pitchFamily="34" charset="0"/>
                <a:cs typeface="Calibri" panose="020F0502020204030204" pitchFamily="34" charset="0"/>
              </a:rPr>
              <a:t> promise </a:t>
            </a:r>
            <a:r>
              <a:rPr lang="en-US" sz="3200" b="1" dirty="0">
                <a:solidFill>
                  <a:srgbClr val="C00000"/>
                </a:solidFill>
                <a:latin typeface="Calibri" panose="020F0502020204030204" pitchFamily="34" charset="0"/>
                <a:cs typeface="Calibri" panose="020F0502020204030204" pitchFamily="34" charset="0"/>
              </a:rPr>
              <a:t>of the</a:t>
            </a:r>
            <a:r>
              <a:rPr lang="en-US" sz="3200" b="1" dirty="0">
                <a:solidFill>
                  <a:srgbClr val="01103A"/>
                </a:solidFill>
                <a:latin typeface="Calibri" panose="020F0502020204030204" pitchFamily="34" charset="0"/>
                <a:cs typeface="Calibri" panose="020F0502020204030204" pitchFamily="34" charset="0"/>
              </a:rPr>
              <a:t> Holy Spirit, he hath poured forth this, which ye see and hear.</a:t>
            </a:r>
            <a:r>
              <a:rPr lang="en-US" sz="3200" b="1" dirty="0">
                <a:solidFill>
                  <a:srgbClr val="000000"/>
                </a:solidFill>
                <a:latin typeface="Calibri" panose="020F0502020204030204" pitchFamily="34" charset="0"/>
                <a:cs typeface="Calibri" panose="020F0502020204030204" pitchFamily="34" charset="0"/>
              </a:rPr>
              <a:t>”</a:t>
            </a:r>
            <a:endParaRPr lang="en-US" sz="3200" b="1"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9449006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StreetscapeVTI">
  <a:themeElements>
    <a:clrScheme name="Streetscape2">
      <a:dk1>
        <a:sysClr val="windowText" lastClr="000000"/>
      </a:dk1>
      <a:lt1>
        <a:srgbClr val="FFFFFF"/>
      </a:lt1>
      <a:dk2>
        <a:srgbClr val="191919"/>
      </a:dk2>
      <a:lt2>
        <a:srgbClr val="F3F2EE"/>
      </a:lt2>
      <a:accent1>
        <a:srgbClr val="448885"/>
      </a:accent1>
      <a:accent2>
        <a:srgbClr val="627C58"/>
      </a:accent2>
      <a:accent3>
        <a:srgbClr val="848358"/>
      </a:accent3>
      <a:accent4>
        <a:srgbClr val="547096"/>
      </a:accent4>
      <a:accent5>
        <a:srgbClr val="646464"/>
      </a:accent5>
      <a:accent6>
        <a:srgbClr val="A8A8A8"/>
      </a:accent6>
      <a:hlink>
        <a:srgbClr val="0563C1"/>
      </a:hlink>
      <a:folHlink>
        <a:srgbClr val="954F72"/>
      </a:folHlink>
    </a:clrScheme>
    <a:fontScheme name="Street">
      <a:majorFont>
        <a:latin typeface="Franklin Gothic Heavy"/>
        <a:ea typeface=""/>
        <a:cs typeface=""/>
      </a:majorFont>
      <a:minorFont>
        <a:latin typeface="Consola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reetscapeVTI" id="{B20F88EA-96D0-4E96-9207-A1488DAC5867}" vid="{3F7E5CFE-E584-4E58-A75E-141AC45B149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70</TotalTime>
  <Words>1286</Words>
  <Application>Microsoft Office PowerPoint</Application>
  <PresentationFormat>On-screen Show (4:3)</PresentationFormat>
  <Paragraphs>55</Paragraphs>
  <Slides>16</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16</vt:i4>
      </vt:variant>
    </vt:vector>
  </HeadingPairs>
  <TitlesOfParts>
    <vt:vector size="28" baseType="lpstr">
      <vt:lpstr>Aharoni</vt:lpstr>
      <vt:lpstr>Algerian</vt:lpstr>
      <vt:lpstr>Aptos</vt:lpstr>
      <vt:lpstr>Aptos Display</vt:lpstr>
      <vt:lpstr>Arial</vt:lpstr>
      <vt:lpstr>Arial</vt:lpstr>
      <vt:lpstr>Calibri</vt:lpstr>
      <vt:lpstr>Consolas</vt:lpstr>
      <vt:lpstr>Franklin Gothic Heavy</vt:lpstr>
      <vt:lpstr>Rockwell Extra Bold</vt:lpstr>
      <vt:lpstr>Office Theme</vt:lpstr>
      <vt:lpstr>StreetscapeVTI</vt:lpstr>
      <vt:lpstr>THE GOOD NEWS</vt:lpstr>
      <vt:lpstr>PowerPoint Presentation</vt:lpstr>
      <vt:lpstr>The Gospel is The Good News</vt:lpstr>
      <vt:lpstr>IT IS THE POWER OF GOD</vt:lpstr>
      <vt:lpstr>THE FACTS OF GOD AND HIS LOVE ARE CLEARLY WRITTEN</vt:lpstr>
      <vt:lpstr>THE FACTS – CHRIST BEING BAPTIZED, BLOOD SHED, HE ROSE FROM THE DEAD</vt:lpstr>
      <vt:lpstr>THE GOOD NEWS TO REPENT TO BE BAPTIZED TO WASH AWAY SINS HAS A BEGINNING </vt:lpstr>
      <vt:lpstr>CHRIST ASCENSION AND RETURN IN THE AIR</vt:lpstr>
      <vt:lpstr>THE FACTS – CHRIST ASCENDED TO THE RIGHT HAND OF GOD ALMIGHTY</vt:lpstr>
      <vt:lpstr>THAT DAY – FERVENT HEAT</vt:lpstr>
      <vt:lpstr>THE BEGGAR, THE RICH MAN, JUDGEMENT</vt:lpstr>
      <vt:lpstr>PowerPoint Presentation</vt:lpstr>
      <vt:lpstr>PowerPoint Presentation</vt:lpstr>
      <vt:lpstr>CONCLUSION</vt:lpstr>
      <vt:lpstr>PowerPoint Presentation</vt:lpstr>
      <vt:lpstr>THE INVITATION THE GOOD NEWS THE GOSPEL CALL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Good News</dc:title>
  <dc:creator>Bruce Molock</dc:creator>
  <cp:lastModifiedBy>Richard Lidh</cp:lastModifiedBy>
  <cp:revision>6</cp:revision>
  <cp:lastPrinted>2024-06-30T02:58:48Z</cp:lastPrinted>
  <dcterms:created xsi:type="dcterms:W3CDTF">2024-06-17T12:32:22Z</dcterms:created>
  <dcterms:modified xsi:type="dcterms:W3CDTF">2024-06-30T03:00:22Z</dcterms:modified>
</cp:coreProperties>
</file>